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xlsx" ContentType="application/vnd.openxmlformats-officedocument.spreadsheetml.sheet"/>
  <Default Extension="jpeg" ContentType="image/jpeg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slides/slide409.xml" ContentType="application/vnd.openxmlformats-officedocument.presentationml.slide+xml"/>
  <Override PartName="/ppt/slides/slide410.xml" ContentType="application/vnd.openxmlformats-officedocument.presentationml.slide+xml"/>
  <Override PartName="/ppt/slides/slide411.xml" ContentType="application/vnd.openxmlformats-officedocument.presentationml.slide+xml"/>
  <Override PartName="/ppt/slides/slide4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51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52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53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54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55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56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57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58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charts/chart59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0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61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62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63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64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65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66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67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ppt/charts/chart68.xml" ContentType="application/vnd.openxmlformats-officedocument.drawingml.chart+xml"/>
  <Override PartName="/ppt/charts/style68.xml" ContentType="application/vnd.ms-office.chartstyle+xml"/>
  <Override PartName="/ppt/charts/colors68.xml" ContentType="application/vnd.ms-office.chartcolorstyle+xml"/>
  <Override PartName="/ppt/charts/chart69.xml" ContentType="application/vnd.openxmlformats-officedocument.drawingml.chart+xml"/>
  <Override PartName="/ppt/charts/style69.xml" ContentType="application/vnd.ms-office.chartstyle+xml"/>
  <Override PartName="/ppt/charts/colors69.xml" ContentType="application/vnd.ms-office.chartcolorstyle+xml"/>
  <Override PartName="/ppt/charts/chart70.xml" ContentType="application/vnd.openxmlformats-officedocument.drawingml.chart+xml"/>
  <Override PartName="/ppt/charts/style70.xml" ContentType="application/vnd.ms-office.chartstyle+xml"/>
  <Override PartName="/ppt/charts/colors70.xml" ContentType="application/vnd.ms-office.chartcolorstyle+xml"/>
  <Override PartName="/ppt/charts/chart71.xml" ContentType="application/vnd.openxmlformats-officedocument.drawingml.chart+xml"/>
  <Override PartName="/ppt/charts/style71.xml" ContentType="application/vnd.ms-office.chartstyle+xml"/>
  <Override PartName="/ppt/charts/colors71.xml" ContentType="application/vnd.ms-office.chartcolorstyle+xml"/>
  <Override PartName="/ppt/charts/chart72.xml" ContentType="application/vnd.openxmlformats-officedocument.drawingml.chart+xml"/>
  <Override PartName="/ppt/charts/style72.xml" ContentType="application/vnd.ms-office.chartstyle+xml"/>
  <Override PartName="/ppt/charts/colors72.xml" ContentType="application/vnd.ms-office.chartcolorstyle+xml"/>
  <Override PartName="/ppt/charts/chart73.xml" ContentType="application/vnd.openxmlformats-officedocument.drawingml.chart+xml"/>
  <Override PartName="/ppt/charts/style73.xml" ContentType="application/vnd.ms-office.chartstyle+xml"/>
  <Override PartName="/ppt/charts/colors73.xml" ContentType="application/vnd.ms-office.chartcolorstyle+xml"/>
  <Override PartName="/ppt/charts/chart74.xml" ContentType="application/vnd.openxmlformats-officedocument.drawingml.chart+xml"/>
  <Override PartName="/ppt/charts/style74.xml" ContentType="application/vnd.ms-office.chartstyle+xml"/>
  <Override PartName="/ppt/charts/colors74.xml" ContentType="application/vnd.ms-office.chartcolorstyle+xml"/>
  <Override PartName="/ppt/charts/chart75.xml" ContentType="application/vnd.openxmlformats-officedocument.drawingml.chart+xml"/>
  <Override PartName="/ppt/charts/style75.xml" ContentType="application/vnd.ms-office.chartstyle+xml"/>
  <Override PartName="/ppt/charts/colors75.xml" ContentType="application/vnd.ms-office.chartcolorstyle+xml"/>
  <Override PartName="/ppt/charts/chart76.xml" ContentType="application/vnd.openxmlformats-officedocument.drawingml.chart+xml"/>
  <Override PartName="/ppt/charts/style76.xml" ContentType="application/vnd.ms-office.chartstyle+xml"/>
  <Override PartName="/ppt/charts/colors76.xml" ContentType="application/vnd.ms-office.chartcolorstyle+xml"/>
  <Override PartName="/ppt/charts/chart77.xml" ContentType="application/vnd.openxmlformats-officedocument.drawingml.chart+xml"/>
  <Override PartName="/ppt/charts/style77.xml" ContentType="application/vnd.ms-office.chartstyle+xml"/>
  <Override PartName="/ppt/charts/colors77.xml" ContentType="application/vnd.ms-office.chartcolorstyle+xml"/>
  <Override PartName="/ppt/charts/chart78.xml" ContentType="application/vnd.openxmlformats-officedocument.drawingml.chart+xml"/>
  <Override PartName="/ppt/charts/style78.xml" ContentType="application/vnd.ms-office.chartstyle+xml"/>
  <Override PartName="/ppt/charts/colors78.xml" ContentType="application/vnd.ms-office.chartcolorstyle+xml"/>
  <Override PartName="/ppt/charts/chart79.xml" ContentType="application/vnd.openxmlformats-officedocument.drawingml.chart+xml"/>
  <Override PartName="/ppt/charts/style79.xml" ContentType="application/vnd.ms-office.chartstyle+xml"/>
  <Override PartName="/ppt/charts/colors79.xml" ContentType="application/vnd.ms-office.chartcolorstyle+xml"/>
  <Override PartName="/ppt/charts/chart80.xml" ContentType="application/vnd.openxmlformats-officedocument.drawingml.chart+xml"/>
  <Override PartName="/ppt/charts/style80.xml" ContentType="application/vnd.ms-office.chartstyle+xml"/>
  <Override PartName="/ppt/charts/colors80.xml" ContentType="application/vnd.ms-office.chartcolorstyle+xml"/>
  <Override PartName="/ppt/charts/chart81.xml" ContentType="application/vnd.openxmlformats-officedocument.drawingml.chart+xml"/>
  <Override PartName="/ppt/charts/style81.xml" ContentType="application/vnd.ms-office.chartstyle+xml"/>
  <Override PartName="/ppt/charts/colors81.xml" ContentType="application/vnd.ms-office.chartcolorstyle+xml"/>
  <Override PartName="/ppt/charts/chart82.xml" ContentType="application/vnd.openxmlformats-officedocument.drawingml.chart+xml"/>
  <Override PartName="/ppt/charts/style82.xml" ContentType="application/vnd.ms-office.chartstyle+xml"/>
  <Override PartName="/ppt/charts/colors82.xml" ContentType="application/vnd.ms-office.chartcolorstyle+xml"/>
  <Override PartName="/ppt/charts/chart83.xml" ContentType="application/vnd.openxmlformats-officedocument.drawingml.chart+xml"/>
  <Override PartName="/ppt/charts/style83.xml" ContentType="application/vnd.ms-office.chartstyle+xml"/>
  <Override PartName="/ppt/charts/colors83.xml" ContentType="application/vnd.ms-office.chartcolorstyle+xml"/>
  <Override PartName="/ppt/charts/chart84.xml" ContentType="application/vnd.openxmlformats-officedocument.drawingml.chart+xml"/>
  <Override PartName="/ppt/charts/style84.xml" ContentType="application/vnd.ms-office.chartstyle+xml"/>
  <Override PartName="/ppt/charts/colors84.xml" ContentType="application/vnd.ms-office.chartcolorstyle+xml"/>
  <Override PartName="/ppt/charts/chart85.xml" ContentType="application/vnd.openxmlformats-officedocument.drawingml.chart+xml"/>
  <Override PartName="/ppt/charts/style85.xml" ContentType="application/vnd.ms-office.chartstyle+xml"/>
  <Override PartName="/ppt/charts/colors85.xml" ContentType="application/vnd.ms-office.chartcolorstyle+xml"/>
  <Override PartName="/ppt/charts/chart86.xml" ContentType="application/vnd.openxmlformats-officedocument.drawingml.chart+xml"/>
  <Override PartName="/ppt/charts/style86.xml" ContentType="application/vnd.ms-office.chartstyle+xml"/>
  <Override PartName="/ppt/charts/colors86.xml" ContentType="application/vnd.ms-office.chartcolorstyle+xml"/>
  <Override PartName="/ppt/charts/chart87.xml" ContentType="application/vnd.openxmlformats-officedocument.drawingml.chart+xml"/>
  <Override PartName="/ppt/charts/style87.xml" ContentType="application/vnd.ms-office.chartstyle+xml"/>
  <Override PartName="/ppt/charts/colors87.xml" ContentType="application/vnd.ms-office.chartcolorstyle+xml"/>
  <Override PartName="/ppt/charts/chart88.xml" ContentType="application/vnd.openxmlformats-officedocument.drawingml.chart+xml"/>
  <Override PartName="/ppt/charts/style88.xml" ContentType="application/vnd.ms-office.chartstyle+xml"/>
  <Override PartName="/ppt/charts/colors88.xml" ContentType="application/vnd.ms-office.chartcolorstyle+xml"/>
  <Override PartName="/ppt/charts/chart89.xml" ContentType="application/vnd.openxmlformats-officedocument.drawingml.chart+xml"/>
  <Override PartName="/ppt/charts/style89.xml" ContentType="application/vnd.ms-office.chartstyle+xml"/>
  <Override PartName="/ppt/charts/colors89.xml" ContentType="application/vnd.ms-office.chartcolorstyle+xml"/>
  <Override PartName="/ppt/charts/chart90.xml" ContentType="application/vnd.openxmlformats-officedocument.drawingml.chart+xml"/>
  <Override PartName="/ppt/charts/style90.xml" ContentType="application/vnd.ms-office.chartstyle+xml"/>
  <Override PartName="/ppt/charts/colors90.xml" ContentType="application/vnd.ms-office.chartcolorstyle+xml"/>
  <Override PartName="/ppt/charts/chart91.xml" ContentType="application/vnd.openxmlformats-officedocument.drawingml.chart+xml"/>
  <Override PartName="/ppt/charts/style91.xml" ContentType="application/vnd.ms-office.chartstyle+xml"/>
  <Override PartName="/ppt/charts/colors91.xml" ContentType="application/vnd.ms-office.chartcolorstyle+xml"/>
  <Override PartName="/ppt/charts/chart92.xml" ContentType="application/vnd.openxmlformats-officedocument.drawingml.chart+xml"/>
  <Override PartName="/ppt/charts/style92.xml" ContentType="application/vnd.ms-office.chartstyle+xml"/>
  <Override PartName="/ppt/charts/colors92.xml" ContentType="application/vnd.ms-office.chartcolorstyle+xml"/>
  <Override PartName="/ppt/charts/chart93.xml" ContentType="application/vnd.openxmlformats-officedocument.drawingml.chart+xml"/>
  <Override PartName="/ppt/charts/style93.xml" ContentType="application/vnd.ms-office.chartstyle+xml"/>
  <Override PartName="/ppt/charts/colors93.xml" ContentType="application/vnd.ms-office.chartcolorstyle+xml"/>
  <Override PartName="/ppt/charts/chart94.xml" ContentType="application/vnd.openxmlformats-officedocument.drawingml.chart+xml"/>
  <Override PartName="/ppt/charts/style94.xml" ContentType="application/vnd.ms-office.chartstyle+xml"/>
  <Override PartName="/ppt/charts/colors94.xml" ContentType="application/vnd.ms-office.chartcolorstyle+xml"/>
  <Override PartName="/ppt/charts/chart95.xml" ContentType="application/vnd.openxmlformats-officedocument.drawingml.chart+xml"/>
  <Override PartName="/ppt/charts/style95.xml" ContentType="application/vnd.ms-office.chartstyle+xml"/>
  <Override PartName="/ppt/charts/colors95.xml" ContentType="application/vnd.ms-office.chartcolorstyle+xml"/>
  <Override PartName="/ppt/charts/chart96.xml" ContentType="application/vnd.openxmlformats-officedocument.drawingml.chart+xml"/>
  <Override PartName="/ppt/charts/style96.xml" ContentType="application/vnd.ms-office.chartstyle+xml"/>
  <Override PartName="/ppt/charts/colors96.xml" ContentType="application/vnd.ms-office.chartcolorstyle+xml"/>
  <Override PartName="/ppt/charts/chart97.xml" ContentType="application/vnd.openxmlformats-officedocument.drawingml.chart+xml"/>
  <Override PartName="/ppt/charts/style97.xml" ContentType="application/vnd.ms-office.chartstyle+xml"/>
  <Override PartName="/ppt/charts/colors97.xml" ContentType="application/vnd.ms-office.chartcolorstyle+xml"/>
  <Override PartName="/ppt/charts/chart98.xml" ContentType="application/vnd.openxmlformats-officedocument.drawingml.chart+xml"/>
  <Override PartName="/ppt/charts/style98.xml" ContentType="application/vnd.ms-office.chartstyle+xml"/>
  <Override PartName="/ppt/charts/colors98.xml" ContentType="application/vnd.ms-office.chartcolorstyle+xml"/>
  <Override PartName="/ppt/charts/chart99.xml" ContentType="application/vnd.openxmlformats-officedocument.drawingml.chart+xml"/>
  <Override PartName="/ppt/charts/style99.xml" ContentType="application/vnd.ms-office.chartstyle+xml"/>
  <Override PartName="/ppt/charts/colors99.xml" ContentType="application/vnd.ms-office.chartcolorstyle+xml"/>
  <Override PartName="/ppt/charts/chart100.xml" ContentType="application/vnd.openxmlformats-officedocument.drawingml.chart+xml"/>
  <Override PartName="/ppt/charts/style100.xml" ContentType="application/vnd.ms-office.chartstyle+xml"/>
  <Override PartName="/ppt/charts/colors100.xml" ContentType="application/vnd.ms-office.chartcolorstyle+xml"/>
  <Override PartName="/ppt/charts/chart101.xml" ContentType="application/vnd.openxmlformats-officedocument.drawingml.chart+xml"/>
  <Override PartName="/ppt/charts/style101.xml" ContentType="application/vnd.ms-office.chartstyle+xml"/>
  <Override PartName="/ppt/charts/colors101.xml" ContentType="application/vnd.ms-office.chartcolorstyle+xml"/>
  <Override PartName="/ppt/charts/chart102.xml" ContentType="application/vnd.openxmlformats-officedocument.drawingml.chart+xml"/>
  <Override PartName="/ppt/charts/style102.xml" ContentType="application/vnd.ms-office.chartstyle+xml"/>
  <Override PartName="/ppt/charts/colors102.xml" ContentType="application/vnd.ms-office.chartcolorstyle+xml"/>
  <Override PartName="/ppt/charts/chart103.xml" ContentType="application/vnd.openxmlformats-officedocument.drawingml.chart+xml"/>
  <Override PartName="/ppt/charts/style103.xml" ContentType="application/vnd.ms-office.chartstyle+xml"/>
  <Override PartName="/ppt/charts/colors103.xml" ContentType="application/vnd.ms-office.chartcolorstyle+xml"/>
  <Override PartName="/ppt/charts/chart104.xml" ContentType="application/vnd.openxmlformats-officedocument.drawingml.chart+xml"/>
  <Override PartName="/ppt/charts/style104.xml" ContentType="application/vnd.ms-office.chartstyle+xml"/>
  <Override PartName="/ppt/charts/colors104.xml" ContentType="application/vnd.ms-office.chartcolorstyle+xml"/>
  <Override PartName="/ppt/charts/chart105.xml" ContentType="application/vnd.openxmlformats-officedocument.drawingml.chart+xml"/>
  <Override PartName="/ppt/charts/style105.xml" ContentType="application/vnd.ms-office.chartstyle+xml"/>
  <Override PartName="/ppt/charts/colors105.xml" ContentType="application/vnd.ms-office.chartcolorstyle+xml"/>
  <Override PartName="/ppt/charts/chart106.xml" ContentType="application/vnd.openxmlformats-officedocument.drawingml.chart+xml"/>
  <Override PartName="/ppt/charts/style106.xml" ContentType="application/vnd.ms-office.chartstyle+xml"/>
  <Override PartName="/ppt/charts/colors106.xml" ContentType="application/vnd.ms-office.chartcolorstyle+xml"/>
  <Override PartName="/ppt/charts/chart107.xml" ContentType="application/vnd.openxmlformats-officedocument.drawingml.chart+xml"/>
  <Override PartName="/ppt/charts/style107.xml" ContentType="application/vnd.ms-office.chartstyle+xml"/>
  <Override PartName="/ppt/charts/colors107.xml" ContentType="application/vnd.ms-office.chartcolorstyle+xml"/>
  <Override PartName="/ppt/charts/chart108.xml" ContentType="application/vnd.openxmlformats-officedocument.drawingml.chart+xml"/>
  <Override PartName="/ppt/charts/style108.xml" ContentType="application/vnd.ms-office.chartstyle+xml"/>
  <Override PartName="/ppt/charts/colors108.xml" ContentType="application/vnd.ms-office.chartcolorstyle+xml"/>
  <Override PartName="/ppt/charts/chart109.xml" ContentType="application/vnd.openxmlformats-officedocument.drawingml.chart+xml"/>
  <Override PartName="/ppt/charts/style109.xml" ContentType="application/vnd.ms-office.chartstyle+xml"/>
  <Override PartName="/ppt/charts/colors109.xml" ContentType="application/vnd.ms-office.chartcolorstyle+xml"/>
  <Override PartName="/ppt/charts/chart110.xml" ContentType="application/vnd.openxmlformats-officedocument.drawingml.chart+xml"/>
  <Override PartName="/ppt/charts/style110.xml" ContentType="application/vnd.ms-office.chartstyle+xml"/>
  <Override PartName="/ppt/charts/colors110.xml" ContentType="application/vnd.ms-office.chartcolorstyle+xml"/>
  <Override PartName="/ppt/charts/chart111.xml" ContentType="application/vnd.openxmlformats-officedocument.drawingml.chart+xml"/>
  <Override PartName="/ppt/charts/style111.xml" ContentType="application/vnd.ms-office.chartstyle+xml"/>
  <Override PartName="/ppt/charts/colors111.xml" ContentType="application/vnd.ms-office.chartcolorstyle+xml"/>
  <Override PartName="/ppt/charts/chart112.xml" ContentType="application/vnd.openxmlformats-officedocument.drawingml.chart+xml"/>
  <Override PartName="/ppt/charts/style112.xml" ContentType="application/vnd.ms-office.chartstyle+xml"/>
  <Override PartName="/ppt/charts/colors112.xml" ContentType="application/vnd.ms-office.chartcolorstyle+xml"/>
  <Override PartName="/ppt/charts/chart113.xml" ContentType="application/vnd.openxmlformats-officedocument.drawingml.chart+xml"/>
  <Override PartName="/ppt/charts/style113.xml" ContentType="application/vnd.ms-office.chartstyle+xml"/>
  <Override PartName="/ppt/charts/colors113.xml" ContentType="application/vnd.ms-office.chartcolorstyle+xml"/>
  <Override PartName="/ppt/charts/chart114.xml" ContentType="application/vnd.openxmlformats-officedocument.drawingml.chart+xml"/>
  <Override PartName="/ppt/charts/style114.xml" ContentType="application/vnd.ms-office.chartstyle+xml"/>
  <Override PartName="/ppt/charts/colors114.xml" ContentType="application/vnd.ms-office.chartcolorstyle+xml"/>
  <Override PartName="/ppt/charts/chart115.xml" ContentType="application/vnd.openxmlformats-officedocument.drawingml.chart+xml"/>
  <Override PartName="/ppt/charts/style115.xml" ContentType="application/vnd.ms-office.chartstyle+xml"/>
  <Override PartName="/ppt/charts/colors115.xml" ContentType="application/vnd.ms-office.chartcolorstyle+xml"/>
  <Override PartName="/ppt/charts/chart116.xml" ContentType="application/vnd.openxmlformats-officedocument.drawingml.chart+xml"/>
  <Override PartName="/ppt/charts/style116.xml" ContentType="application/vnd.ms-office.chartstyle+xml"/>
  <Override PartName="/ppt/charts/colors116.xml" ContentType="application/vnd.ms-office.chartcolorstyle+xml"/>
  <Override PartName="/ppt/charts/chart117.xml" ContentType="application/vnd.openxmlformats-officedocument.drawingml.chart+xml"/>
  <Override PartName="/ppt/charts/style117.xml" ContentType="application/vnd.ms-office.chartstyle+xml"/>
  <Override PartName="/ppt/charts/colors117.xml" ContentType="application/vnd.ms-office.chartcolorstyle+xml"/>
  <Override PartName="/ppt/charts/chart118.xml" ContentType="application/vnd.openxmlformats-officedocument.drawingml.chart+xml"/>
  <Override PartName="/ppt/charts/style118.xml" ContentType="application/vnd.ms-office.chartstyle+xml"/>
  <Override PartName="/ppt/charts/colors118.xml" ContentType="application/vnd.ms-office.chartcolorstyle+xml"/>
  <Override PartName="/ppt/charts/chart119.xml" ContentType="application/vnd.openxmlformats-officedocument.drawingml.chart+xml"/>
  <Override PartName="/ppt/charts/style119.xml" ContentType="application/vnd.ms-office.chartstyle+xml"/>
  <Override PartName="/ppt/charts/colors119.xml" ContentType="application/vnd.ms-office.chartcolorstyle+xml"/>
  <Override PartName="/ppt/charts/chart120.xml" ContentType="application/vnd.openxmlformats-officedocument.drawingml.chart+xml"/>
  <Override PartName="/ppt/charts/style120.xml" ContentType="application/vnd.ms-office.chartstyle+xml"/>
  <Override PartName="/ppt/charts/colors120.xml" ContentType="application/vnd.ms-office.chartcolorstyle+xml"/>
  <Override PartName="/ppt/charts/chart121.xml" ContentType="application/vnd.openxmlformats-officedocument.drawingml.chart+xml"/>
  <Override PartName="/ppt/charts/style121.xml" ContentType="application/vnd.ms-office.chartstyle+xml"/>
  <Override PartName="/ppt/charts/colors121.xml" ContentType="application/vnd.ms-office.chartcolorstyle+xml"/>
  <Override PartName="/ppt/charts/chart122.xml" ContentType="application/vnd.openxmlformats-officedocument.drawingml.chart+xml"/>
  <Override PartName="/ppt/charts/style122.xml" ContentType="application/vnd.ms-office.chartstyle+xml"/>
  <Override PartName="/ppt/charts/colors122.xml" ContentType="application/vnd.ms-office.chartcolorstyle+xml"/>
  <Override PartName="/ppt/charts/chart123.xml" ContentType="application/vnd.openxmlformats-officedocument.drawingml.chart+xml"/>
  <Override PartName="/ppt/charts/style123.xml" ContentType="application/vnd.ms-office.chartstyle+xml"/>
  <Override PartName="/ppt/charts/colors123.xml" ContentType="application/vnd.ms-office.chartcolorstyle+xml"/>
  <Override PartName="/ppt/charts/chart124.xml" ContentType="application/vnd.openxmlformats-officedocument.drawingml.chart+xml"/>
  <Override PartName="/ppt/charts/style124.xml" ContentType="application/vnd.ms-office.chartstyle+xml"/>
  <Override PartName="/ppt/charts/colors124.xml" ContentType="application/vnd.ms-office.chartcolorstyle+xml"/>
  <Override PartName="/ppt/charts/chart125.xml" ContentType="application/vnd.openxmlformats-officedocument.drawingml.chart+xml"/>
  <Override PartName="/ppt/charts/style125.xml" ContentType="application/vnd.ms-office.chartstyle+xml"/>
  <Override PartName="/ppt/charts/colors125.xml" ContentType="application/vnd.ms-office.chartcolorstyle+xml"/>
  <Override PartName="/ppt/charts/chart126.xml" ContentType="application/vnd.openxmlformats-officedocument.drawingml.chart+xml"/>
  <Override PartName="/ppt/charts/style126.xml" ContentType="application/vnd.ms-office.chartstyle+xml"/>
  <Override PartName="/ppt/charts/colors126.xml" ContentType="application/vnd.ms-office.chartcolorstyle+xml"/>
  <Override PartName="/ppt/charts/chart127.xml" ContentType="application/vnd.openxmlformats-officedocument.drawingml.chart+xml"/>
  <Override PartName="/ppt/charts/style127.xml" ContentType="application/vnd.ms-office.chartstyle+xml"/>
  <Override PartName="/ppt/charts/colors127.xml" ContentType="application/vnd.ms-office.chartcolorstyle+xml"/>
  <Override PartName="/ppt/charts/chart128.xml" ContentType="application/vnd.openxmlformats-officedocument.drawingml.chart+xml"/>
  <Override PartName="/ppt/charts/style128.xml" ContentType="application/vnd.ms-office.chartstyle+xml"/>
  <Override PartName="/ppt/charts/colors128.xml" ContentType="application/vnd.ms-office.chartcolorstyle+xml"/>
  <Override PartName="/ppt/charts/chart129.xml" ContentType="application/vnd.openxmlformats-officedocument.drawingml.chart+xml"/>
  <Override PartName="/ppt/charts/style129.xml" ContentType="application/vnd.ms-office.chartstyle+xml"/>
  <Override PartName="/ppt/charts/colors129.xml" ContentType="application/vnd.ms-office.chartcolorstyle+xml"/>
  <Override PartName="/ppt/charts/chart130.xml" ContentType="application/vnd.openxmlformats-officedocument.drawingml.chart+xml"/>
  <Override PartName="/ppt/charts/style130.xml" ContentType="application/vnd.ms-office.chartstyle+xml"/>
  <Override PartName="/ppt/charts/colors130.xml" ContentType="application/vnd.ms-office.chartcolorstyle+xml"/>
  <Override PartName="/ppt/charts/chart131.xml" ContentType="application/vnd.openxmlformats-officedocument.drawingml.chart+xml"/>
  <Override PartName="/ppt/charts/style131.xml" ContentType="application/vnd.ms-office.chartstyle+xml"/>
  <Override PartName="/ppt/charts/colors131.xml" ContentType="application/vnd.ms-office.chartcolorstyle+xml"/>
  <Override PartName="/ppt/charts/chart132.xml" ContentType="application/vnd.openxmlformats-officedocument.drawingml.chart+xml"/>
  <Override PartName="/ppt/charts/style132.xml" ContentType="application/vnd.ms-office.chartstyle+xml"/>
  <Override PartName="/ppt/charts/colors132.xml" ContentType="application/vnd.ms-office.chartcolorstyle+xml"/>
  <Override PartName="/ppt/charts/chart133.xml" ContentType="application/vnd.openxmlformats-officedocument.drawingml.chart+xml"/>
  <Override PartName="/ppt/charts/style133.xml" ContentType="application/vnd.ms-office.chartstyle+xml"/>
  <Override PartName="/ppt/charts/colors133.xml" ContentType="application/vnd.ms-office.chartcolorstyle+xml"/>
  <Override PartName="/ppt/charts/chart134.xml" ContentType="application/vnd.openxmlformats-officedocument.drawingml.chart+xml"/>
  <Override PartName="/ppt/charts/style134.xml" ContentType="application/vnd.ms-office.chartstyle+xml"/>
  <Override PartName="/ppt/charts/colors134.xml" ContentType="application/vnd.ms-office.chartcolorstyle+xml"/>
  <Override PartName="/ppt/charts/chart135.xml" ContentType="application/vnd.openxmlformats-officedocument.drawingml.chart+xml"/>
  <Override PartName="/ppt/charts/style135.xml" ContentType="application/vnd.ms-office.chartstyle+xml"/>
  <Override PartName="/ppt/charts/colors135.xml" ContentType="application/vnd.ms-office.chartcolorstyle+xml"/>
  <Override PartName="/ppt/charts/chart136.xml" ContentType="application/vnd.openxmlformats-officedocument.drawingml.chart+xml"/>
  <Override PartName="/ppt/charts/style136.xml" ContentType="application/vnd.ms-office.chartstyle+xml"/>
  <Override PartName="/ppt/charts/colors136.xml" ContentType="application/vnd.ms-office.chartcolorstyle+xml"/>
  <Override PartName="/ppt/charts/chart137.xml" ContentType="application/vnd.openxmlformats-officedocument.drawingml.chart+xml"/>
  <Override PartName="/ppt/charts/style137.xml" ContentType="application/vnd.ms-office.chartstyle+xml"/>
  <Override PartName="/ppt/charts/colors137.xml" ContentType="application/vnd.ms-office.chartcolorstyle+xml"/>
  <Override PartName="/ppt/charts/chart138.xml" ContentType="application/vnd.openxmlformats-officedocument.drawingml.chart+xml"/>
  <Override PartName="/ppt/charts/style138.xml" ContentType="application/vnd.ms-office.chartstyle+xml"/>
  <Override PartName="/ppt/charts/colors138.xml" ContentType="application/vnd.ms-office.chartcolorstyle+xml"/>
  <Override PartName="/ppt/charts/chart139.xml" ContentType="application/vnd.openxmlformats-officedocument.drawingml.chart+xml"/>
  <Override PartName="/ppt/charts/style139.xml" ContentType="application/vnd.ms-office.chartstyle+xml"/>
  <Override PartName="/ppt/charts/colors139.xml" ContentType="application/vnd.ms-office.chartcolorstyle+xml"/>
  <Override PartName="/ppt/charts/chart140.xml" ContentType="application/vnd.openxmlformats-officedocument.drawingml.chart+xml"/>
  <Override PartName="/ppt/charts/style140.xml" ContentType="application/vnd.ms-office.chartstyle+xml"/>
  <Override PartName="/ppt/charts/colors140.xml" ContentType="application/vnd.ms-office.chartcolorstyle+xml"/>
  <Override PartName="/ppt/charts/chart141.xml" ContentType="application/vnd.openxmlformats-officedocument.drawingml.chart+xml"/>
  <Override PartName="/ppt/charts/style141.xml" ContentType="application/vnd.ms-office.chartstyle+xml"/>
  <Override PartName="/ppt/charts/colors141.xml" ContentType="application/vnd.ms-office.chartcolorstyle+xml"/>
  <Override PartName="/ppt/charts/chart142.xml" ContentType="application/vnd.openxmlformats-officedocument.drawingml.chart+xml"/>
  <Override PartName="/ppt/charts/style142.xml" ContentType="application/vnd.ms-office.chartstyle+xml"/>
  <Override PartName="/ppt/charts/colors142.xml" ContentType="application/vnd.ms-office.chartcolorstyle+xml"/>
  <Override PartName="/ppt/charts/chart143.xml" ContentType="application/vnd.openxmlformats-officedocument.drawingml.chart+xml"/>
  <Override PartName="/ppt/charts/style143.xml" ContentType="application/vnd.ms-office.chartstyle+xml"/>
  <Override PartName="/ppt/charts/colors143.xml" ContentType="application/vnd.ms-office.chartcolorstyle+xml"/>
  <Override PartName="/ppt/charts/chart144.xml" ContentType="application/vnd.openxmlformats-officedocument.drawingml.chart+xml"/>
  <Override PartName="/ppt/charts/style144.xml" ContentType="application/vnd.ms-office.chartstyle+xml"/>
  <Override PartName="/ppt/charts/colors144.xml" ContentType="application/vnd.ms-office.chartcolorstyle+xml"/>
  <Override PartName="/ppt/charts/chart145.xml" ContentType="application/vnd.openxmlformats-officedocument.drawingml.chart+xml"/>
  <Override PartName="/ppt/charts/style145.xml" ContentType="application/vnd.ms-office.chartstyle+xml"/>
  <Override PartName="/ppt/charts/colors145.xml" ContentType="application/vnd.ms-office.chartcolorstyle+xml"/>
  <Override PartName="/ppt/charts/chart146.xml" ContentType="application/vnd.openxmlformats-officedocument.drawingml.chart+xml"/>
  <Override PartName="/ppt/charts/style146.xml" ContentType="application/vnd.ms-office.chartstyle+xml"/>
  <Override PartName="/ppt/charts/colors146.xml" ContentType="application/vnd.ms-office.chartcolorstyle+xml"/>
  <Override PartName="/ppt/charts/chart147.xml" ContentType="application/vnd.openxmlformats-officedocument.drawingml.chart+xml"/>
  <Override PartName="/ppt/charts/style147.xml" ContentType="application/vnd.ms-office.chartstyle+xml"/>
  <Override PartName="/ppt/charts/colors147.xml" ContentType="application/vnd.ms-office.chartcolorstyle+xml"/>
  <Override PartName="/ppt/charts/chart148.xml" ContentType="application/vnd.openxmlformats-officedocument.drawingml.chart+xml"/>
  <Override PartName="/ppt/charts/style148.xml" ContentType="application/vnd.ms-office.chartstyle+xml"/>
  <Override PartName="/ppt/charts/colors148.xml" ContentType="application/vnd.ms-office.chartcolorstyle+xml"/>
  <Override PartName="/ppt/charts/chart149.xml" ContentType="application/vnd.openxmlformats-officedocument.drawingml.chart+xml"/>
  <Override PartName="/ppt/charts/style149.xml" ContentType="application/vnd.ms-office.chartstyle+xml"/>
  <Override PartName="/ppt/charts/colors149.xml" ContentType="application/vnd.ms-office.chartcolorstyle+xml"/>
  <Override PartName="/ppt/charts/chart150.xml" ContentType="application/vnd.openxmlformats-officedocument.drawingml.chart+xml"/>
  <Override PartName="/ppt/charts/style150.xml" ContentType="application/vnd.ms-office.chartstyle+xml"/>
  <Override PartName="/ppt/charts/colors150.xml" ContentType="application/vnd.ms-office.chartcolorstyle+xml"/>
  <Override PartName="/ppt/charts/chart151.xml" ContentType="application/vnd.openxmlformats-officedocument.drawingml.chart+xml"/>
  <Override PartName="/ppt/charts/style151.xml" ContentType="application/vnd.ms-office.chartstyle+xml"/>
  <Override PartName="/ppt/charts/colors151.xml" ContentType="application/vnd.ms-office.chartcolorstyle+xml"/>
  <Override PartName="/ppt/charts/chart152.xml" ContentType="application/vnd.openxmlformats-officedocument.drawingml.chart+xml"/>
  <Override PartName="/ppt/charts/style152.xml" ContentType="application/vnd.ms-office.chartstyle+xml"/>
  <Override PartName="/ppt/charts/colors152.xml" ContentType="application/vnd.ms-office.chartcolorstyle+xml"/>
  <Override PartName="/ppt/charts/chart153.xml" ContentType="application/vnd.openxmlformats-officedocument.drawingml.chart+xml"/>
  <Override PartName="/ppt/charts/style153.xml" ContentType="application/vnd.ms-office.chartstyle+xml"/>
  <Override PartName="/ppt/charts/colors153.xml" ContentType="application/vnd.ms-office.chartcolorstyle+xml"/>
  <Override PartName="/ppt/charts/chart154.xml" ContentType="application/vnd.openxmlformats-officedocument.drawingml.chart+xml"/>
  <Override PartName="/ppt/charts/style154.xml" ContentType="application/vnd.ms-office.chartstyle+xml"/>
  <Override PartName="/ppt/charts/colors154.xml" ContentType="application/vnd.ms-office.chartcolorstyle+xml"/>
  <Override PartName="/ppt/charts/chart155.xml" ContentType="application/vnd.openxmlformats-officedocument.drawingml.chart+xml"/>
  <Override PartName="/ppt/charts/style155.xml" ContentType="application/vnd.ms-office.chartstyle+xml"/>
  <Override PartName="/ppt/charts/colors155.xml" ContentType="application/vnd.ms-office.chartcolorstyle+xml"/>
  <Override PartName="/ppt/charts/chart156.xml" ContentType="application/vnd.openxmlformats-officedocument.drawingml.chart+xml"/>
  <Override PartName="/ppt/charts/style156.xml" ContentType="application/vnd.ms-office.chartstyle+xml"/>
  <Override PartName="/ppt/charts/colors156.xml" ContentType="application/vnd.ms-office.chartcolorstyle+xml"/>
  <Override PartName="/ppt/charts/chart157.xml" ContentType="application/vnd.openxmlformats-officedocument.drawingml.chart+xml"/>
  <Override PartName="/ppt/charts/style157.xml" ContentType="application/vnd.ms-office.chartstyle+xml"/>
  <Override PartName="/ppt/charts/colors157.xml" ContentType="application/vnd.ms-office.chartcolorstyle+xml"/>
  <Override PartName="/ppt/charts/chart158.xml" ContentType="application/vnd.openxmlformats-officedocument.drawingml.chart+xml"/>
  <Override PartName="/ppt/charts/style158.xml" ContentType="application/vnd.ms-office.chartstyle+xml"/>
  <Override PartName="/ppt/charts/colors158.xml" ContentType="application/vnd.ms-office.chartcolorstyle+xml"/>
  <Override PartName="/ppt/charts/chart159.xml" ContentType="application/vnd.openxmlformats-officedocument.drawingml.chart+xml"/>
  <Override PartName="/ppt/charts/style159.xml" ContentType="application/vnd.ms-office.chartstyle+xml"/>
  <Override PartName="/ppt/charts/colors159.xml" ContentType="application/vnd.ms-office.chartcolorstyle+xml"/>
  <Override PartName="/ppt/charts/chart160.xml" ContentType="application/vnd.openxmlformats-officedocument.drawingml.chart+xml"/>
  <Override PartName="/ppt/charts/style160.xml" ContentType="application/vnd.ms-office.chartstyle+xml"/>
  <Override PartName="/ppt/charts/colors160.xml" ContentType="application/vnd.ms-office.chartcolorstyle+xml"/>
  <Override PartName="/ppt/charts/chart161.xml" ContentType="application/vnd.openxmlformats-officedocument.drawingml.chart+xml"/>
  <Override PartName="/ppt/charts/style161.xml" ContentType="application/vnd.ms-office.chartstyle+xml"/>
  <Override PartName="/ppt/charts/colors161.xml" ContentType="application/vnd.ms-office.chartcolorstyle+xml"/>
  <Override PartName="/ppt/charts/chart162.xml" ContentType="application/vnd.openxmlformats-officedocument.drawingml.chart+xml"/>
  <Override PartName="/ppt/charts/style162.xml" ContentType="application/vnd.ms-office.chartstyle+xml"/>
  <Override PartName="/ppt/charts/colors162.xml" ContentType="application/vnd.ms-office.chartcolorstyle+xml"/>
  <Override PartName="/ppt/charts/chart163.xml" ContentType="application/vnd.openxmlformats-officedocument.drawingml.chart+xml"/>
  <Override PartName="/ppt/charts/style163.xml" ContentType="application/vnd.ms-office.chartstyle+xml"/>
  <Override PartName="/ppt/charts/colors163.xml" ContentType="application/vnd.ms-office.chartcolorstyle+xml"/>
  <Override PartName="/ppt/charts/chart164.xml" ContentType="application/vnd.openxmlformats-officedocument.drawingml.chart+xml"/>
  <Override PartName="/ppt/charts/style164.xml" ContentType="application/vnd.ms-office.chartstyle+xml"/>
  <Override PartName="/ppt/charts/colors164.xml" ContentType="application/vnd.ms-office.chartcolorstyle+xml"/>
  <Override PartName="/ppt/charts/chart165.xml" ContentType="application/vnd.openxmlformats-officedocument.drawingml.chart+xml"/>
  <Override PartName="/ppt/charts/style165.xml" ContentType="application/vnd.ms-office.chartstyle+xml"/>
  <Override PartName="/ppt/charts/colors165.xml" ContentType="application/vnd.ms-office.chartcolorstyle+xml"/>
  <Override PartName="/ppt/charts/chart166.xml" ContentType="application/vnd.openxmlformats-officedocument.drawingml.chart+xml"/>
  <Override PartName="/ppt/charts/style166.xml" ContentType="application/vnd.ms-office.chartstyle+xml"/>
  <Override PartName="/ppt/charts/colors166.xml" ContentType="application/vnd.ms-office.chartcolorstyle+xml"/>
  <Override PartName="/ppt/charts/chart167.xml" ContentType="application/vnd.openxmlformats-officedocument.drawingml.chart+xml"/>
  <Override PartName="/ppt/charts/style167.xml" ContentType="application/vnd.ms-office.chartstyle+xml"/>
  <Override PartName="/ppt/charts/colors167.xml" ContentType="application/vnd.ms-office.chartcolorstyle+xml"/>
  <Override PartName="/ppt/charts/chart168.xml" ContentType="application/vnd.openxmlformats-officedocument.drawingml.chart+xml"/>
  <Override PartName="/ppt/charts/style168.xml" ContentType="application/vnd.ms-office.chartstyle+xml"/>
  <Override PartName="/ppt/charts/colors168.xml" ContentType="application/vnd.ms-office.chartcolorstyle+xml"/>
  <Override PartName="/ppt/charts/chart169.xml" ContentType="application/vnd.openxmlformats-officedocument.drawingml.chart+xml"/>
  <Override PartName="/ppt/charts/style169.xml" ContentType="application/vnd.ms-office.chartstyle+xml"/>
  <Override PartName="/ppt/charts/colors169.xml" ContentType="application/vnd.ms-office.chartcolorstyle+xml"/>
  <Override PartName="/ppt/charts/chart170.xml" ContentType="application/vnd.openxmlformats-officedocument.drawingml.chart+xml"/>
  <Override PartName="/ppt/charts/style170.xml" ContentType="application/vnd.ms-office.chartstyle+xml"/>
  <Override PartName="/ppt/charts/colors170.xml" ContentType="application/vnd.ms-office.chartcolorstyle+xml"/>
  <Override PartName="/ppt/charts/chart171.xml" ContentType="application/vnd.openxmlformats-officedocument.drawingml.chart+xml"/>
  <Override PartName="/ppt/charts/style171.xml" ContentType="application/vnd.ms-office.chartstyle+xml"/>
  <Override PartName="/ppt/charts/colors171.xml" ContentType="application/vnd.ms-office.chartcolorstyle+xml"/>
  <Override PartName="/ppt/charts/chart172.xml" ContentType="application/vnd.openxmlformats-officedocument.drawingml.chart+xml"/>
  <Override PartName="/ppt/charts/style172.xml" ContentType="application/vnd.ms-office.chartstyle+xml"/>
  <Override PartName="/ppt/charts/colors172.xml" ContentType="application/vnd.ms-office.chartcolorstyle+xml"/>
  <Override PartName="/ppt/charts/chart173.xml" ContentType="application/vnd.openxmlformats-officedocument.drawingml.chart+xml"/>
  <Override PartName="/ppt/charts/style173.xml" ContentType="application/vnd.ms-office.chartstyle+xml"/>
  <Override PartName="/ppt/charts/colors173.xml" ContentType="application/vnd.ms-office.chartcolorstyle+xml"/>
  <Override PartName="/ppt/charts/chart174.xml" ContentType="application/vnd.openxmlformats-officedocument.drawingml.chart+xml"/>
  <Override PartName="/ppt/charts/style174.xml" ContentType="application/vnd.ms-office.chartstyle+xml"/>
  <Override PartName="/ppt/charts/colors174.xml" ContentType="application/vnd.ms-office.chartcolorstyle+xml"/>
  <Override PartName="/ppt/charts/chart175.xml" ContentType="application/vnd.openxmlformats-officedocument.drawingml.chart+xml"/>
  <Override PartName="/ppt/charts/style175.xml" ContentType="application/vnd.ms-office.chartstyle+xml"/>
  <Override PartName="/ppt/charts/colors175.xml" ContentType="application/vnd.ms-office.chartcolorstyle+xml"/>
  <Override PartName="/ppt/charts/chart176.xml" ContentType="application/vnd.openxmlformats-officedocument.drawingml.chart+xml"/>
  <Override PartName="/ppt/charts/style176.xml" ContentType="application/vnd.ms-office.chartstyle+xml"/>
  <Override PartName="/ppt/charts/colors176.xml" ContentType="application/vnd.ms-office.chartcolorstyle+xml"/>
  <Override PartName="/ppt/charts/chart177.xml" ContentType="application/vnd.openxmlformats-officedocument.drawingml.chart+xml"/>
  <Override PartName="/ppt/charts/style177.xml" ContentType="application/vnd.ms-office.chartstyle+xml"/>
  <Override PartName="/ppt/charts/colors177.xml" ContentType="application/vnd.ms-office.chartcolorstyle+xml"/>
  <Override PartName="/ppt/charts/chart178.xml" ContentType="application/vnd.openxmlformats-officedocument.drawingml.chart+xml"/>
  <Override PartName="/ppt/charts/style178.xml" ContentType="application/vnd.ms-office.chartstyle+xml"/>
  <Override PartName="/ppt/charts/colors178.xml" ContentType="application/vnd.ms-office.chartcolorstyle+xml"/>
  <Override PartName="/ppt/charts/chart179.xml" ContentType="application/vnd.openxmlformats-officedocument.drawingml.chart+xml"/>
  <Override PartName="/ppt/charts/style179.xml" ContentType="application/vnd.ms-office.chartstyle+xml"/>
  <Override PartName="/ppt/charts/colors179.xml" ContentType="application/vnd.ms-office.chartcolorstyle+xml"/>
  <Override PartName="/ppt/charts/chart180.xml" ContentType="application/vnd.openxmlformats-officedocument.drawingml.chart+xml"/>
  <Override PartName="/ppt/charts/style180.xml" ContentType="application/vnd.ms-office.chartstyle+xml"/>
  <Override PartName="/ppt/charts/colors180.xml" ContentType="application/vnd.ms-office.chartcolorstyle+xml"/>
  <Override PartName="/ppt/charts/chart181.xml" ContentType="application/vnd.openxmlformats-officedocument.drawingml.chart+xml"/>
  <Override PartName="/ppt/charts/style181.xml" ContentType="application/vnd.ms-office.chartstyle+xml"/>
  <Override PartName="/ppt/charts/colors181.xml" ContentType="application/vnd.ms-office.chartcolorstyle+xml"/>
  <Override PartName="/ppt/charts/chart182.xml" ContentType="application/vnd.openxmlformats-officedocument.drawingml.chart+xml"/>
  <Override PartName="/ppt/charts/style182.xml" ContentType="application/vnd.ms-office.chartstyle+xml"/>
  <Override PartName="/ppt/charts/colors182.xml" ContentType="application/vnd.ms-office.chartcolorstyle+xml"/>
  <Override PartName="/ppt/charts/chart183.xml" ContentType="application/vnd.openxmlformats-officedocument.drawingml.chart+xml"/>
  <Override PartName="/ppt/charts/style183.xml" ContentType="application/vnd.ms-office.chartstyle+xml"/>
  <Override PartName="/ppt/charts/colors183.xml" ContentType="application/vnd.ms-office.chartcolorstyle+xml"/>
  <Override PartName="/ppt/charts/chart184.xml" ContentType="application/vnd.openxmlformats-officedocument.drawingml.chart+xml"/>
  <Override PartName="/ppt/charts/style184.xml" ContentType="application/vnd.ms-office.chartstyle+xml"/>
  <Override PartName="/ppt/charts/colors184.xml" ContentType="application/vnd.ms-office.chartcolorstyle+xml"/>
  <Override PartName="/ppt/charts/chart185.xml" ContentType="application/vnd.openxmlformats-officedocument.drawingml.chart+xml"/>
  <Override PartName="/ppt/charts/style185.xml" ContentType="application/vnd.ms-office.chartstyle+xml"/>
  <Override PartName="/ppt/charts/colors185.xml" ContentType="application/vnd.ms-office.chartcolorstyle+xml"/>
  <Override PartName="/ppt/charts/chart186.xml" ContentType="application/vnd.openxmlformats-officedocument.drawingml.chart+xml"/>
  <Override PartName="/ppt/charts/style186.xml" ContentType="application/vnd.ms-office.chartstyle+xml"/>
  <Override PartName="/ppt/charts/colors186.xml" ContentType="application/vnd.ms-office.chartcolorstyle+xml"/>
  <Override PartName="/ppt/charts/chart187.xml" ContentType="application/vnd.openxmlformats-officedocument.drawingml.chart+xml"/>
  <Override PartName="/ppt/charts/style187.xml" ContentType="application/vnd.ms-office.chartstyle+xml"/>
  <Override PartName="/ppt/charts/colors187.xml" ContentType="application/vnd.ms-office.chartcolorstyle+xml"/>
  <Override PartName="/ppt/charts/chart188.xml" ContentType="application/vnd.openxmlformats-officedocument.drawingml.chart+xml"/>
  <Override PartName="/ppt/charts/style188.xml" ContentType="application/vnd.ms-office.chartstyle+xml"/>
  <Override PartName="/ppt/charts/colors188.xml" ContentType="application/vnd.ms-office.chartcolorstyle+xml"/>
  <Override PartName="/ppt/charts/chart189.xml" ContentType="application/vnd.openxmlformats-officedocument.drawingml.chart+xml"/>
  <Override PartName="/ppt/charts/style189.xml" ContentType="application/vnd.ms-office.chartstyle+xml"/>
  <Override PartName="/ppt/charts/colors189.xml" ContentType="application/vnd.ms-office.chartcolorstyle+xml"/>
  <Override PartName="/ppt/charts/chart190.xml" ContentType="application/vnd.openxmlformats-officedocument.drawingml.chart+xml"/>
  <Override PartName="/ppt/charts/style190.xml" ContentType="application/vnd.ms-office.chartstyle+xml"/>
  <Override PartName="/ppt/charts/colors190.xml" ContentType="application/vnd.ms-office.chartcolorstyle+xml"/>
  <Override PartName="/ppt/charts/chart191.xml" ContentType="application/vnd.openxmlformats-officedocument.drawingml.chart+xml"/>
  <Override PartName="/ppt/charts/style191.xml" ContentType="application/vnd.ms-office.chartstyle+xml"/>
  <Override PartName="/ppt/charts/colors191.xml" ContentType="application/vnd.ms-office.chartcolorstyle+xml"/>
  <Override PartName="/ppt/charts/chart192.xml" ContentType="application/vnd.openxmlformats-officedocument.drawingml.chart+xml"/>
  <Override PartName="/ppt/charts/style192.xml" ContentType="application/vnd.ms-office.chartstyle+xml"/>
  <Override PartName="/ppt/charts/colors192.xml" ContentType="application/vnd.ms-office.chartcolorstyle+xml"/>
  <Override PartName="/ppt/charts/chart193.xml" ContentType="application/vnd.openxmlformats-officedocument.drawingml.chart+xml"/>
  <Override PartName="/ppt/charts/style193.xml" ContentType="application/vnd.ms-office.chartstyle+xml"/>
  <Override PartName="/ppt/charts/colors193.xml" ContentType="application/vnd.ms-office.chartcolorstyle+xml"/>
  <Override PartName="/ppt/charts/chart194.xml" ContentType="application/vnd.openxmlformats-officedocument.drawingml.chart+xml"/>
  <Override PartName="/ppt/charts/style194.xml" ContentType="application/vnd.ms-office.chartstyle+xml"/>
  <Override PartName="/ppt/charts/colors194.xml" ContentType="application/vnd.ms-office.chartcolorstyle+xml"/>
  <Override PartName="/ppt/charts/chart195.xml" ContentType="application/vnd.openxmlformats-officedocument.drawingml.chart+xml"/>
  <Override PartName="/ppt/charts/style195.xml" ContentType="application/vnd.ms-office.chartstyle+xml"/>
  <Override PartName="/ppt/charts/colors195.xml" ContentType="application/vnd.ms-office.chartcolorstyle+xml"/>
  <Override PartName="/ppt/charts/chart196.xml" ContentType="application/vnd.openxmlformats-officedocument.drawingml.chart+xml"/>
  <Override PartName="/ppt/charts/style196.xml" ContentType="application/vnd.ms-office.chartstyle+xml"/>
  <Override PartName="/ppt/charts/colors196.xml" ContentType="application/vnd.ms-office.chartcolorstyle+xml"/>
  <Override PartName="/ppt/charts/chart197.xml" ContentType="application/vnd.openxmlformats-officedocument.drawingml.chart+xml"/>
  <Override PartName="/ppt/charts/style197.xml" ContentType="application/vnd.ms-office.chartstyle+xml"/>
  <Override PartName="/ppt/charts/colors197.xml" ContentType="application/vnd.ms-office.chartcolorstyle+xml"/>
  <Override PartName="/ppt/charts/chart198.xml" ContentType="application/vnd.openxmlformats-officedocument.drawingml.chart+xml"/>
  <Override PartName="/ppt/charts/style198.xml" ContentType="application/vnd.ms-office.chartstyle+xml"/>
  <Override PartName="/ppt/charts/colors198.xml" ContentType="application/vnd.ms-office.chartcolorstyle+xml"/>
  <Override PartName="/ppt/charts/chart199.xml" ContentType="application/vnd.openxmlformats-officedocument.drawingml.chart+xml"/>
  <Override PartName="/ppt/charts/style199.xml" ContentType="application/vnd.ms-office.chartstyle+xml"/>
  <Override PartName="/ppt/charts/colors199.xml" ContentType="application/vnd.ms-office.chartcolorstyle+xml"/>
  <Override PartName="/ppt/charts/chart200.xml" ContentType="application/vnd.openxmlformats-officedocument.drawingml.chart+xml"/>
  <Override PartName="/ppt/charts/style200.xml" ContentType="application/vnd.ms-office.chartstyle+xml"/>
  <Override PartName="/ppt/charts/colors200.xml" ContentType="application/vnd.ms-office.chartcolorstyle+xml"/>
  <Override PartName="/ppt/charts/chart201.xml" ContentType="application/vnd.openxmlformats-officedocument.drawingml.chart+xml"/>
  <Override PartName="/ppt/charts/style201.xml" ContentType="application/vnd.ms-office.chartstyle+xml"/>
  <Override PartName="/ppt/charts/colors201.xml" ContentType="application/vnd.ms-office.chartcolorstyle+xml"/>
  <Override PartName="/ppt/charts/chart202.xml" ContentType="application/vnd.openxmlformats-officedocument.drawingml.chart+xml"/>
  <Override PartName="/ppt/charts/style202.xml" ContentType="application/vnd.ms-office.chartstyle+xml"/>
  <Override PartName="/ppt/charts/colors202.xml" ContentType="application/vnd.ms-office.chartcolorstyle+xml"/>
  <Override PartName="/ppt/charts/chart203.xml" ContentType="application/vnd.openxmlformats-officedocument.drawingml.chart+xml"/>
  <Override PartName="/ppt/charts/style203.xml" ContentType="application/vnd.ms-office.chartstyle+xml"/>
  <Override PartName="/ppt/charts/colors203.xml" ContentType="application/vnd.ms-office.chartcolorstyle+xml"/>
  <Override PartName="/ppt/charts/chart204.xml" ContentType="application/vnd.openxmlformats-officedocument.drawingml.chart+xml"/>
  <Override PartName="/ppt/charts/style204.xml" ContentType="application/vnd.ms-office.chartstyle+xml"/>
  <Override PartName="/ppt/charts/colors204.xml" ContentType="application/vnd.ms-office.chartcolorstyle+xml"/>
  <Override PartName="/ppt/charts/chart205.xml" ContentType="application/vnd.openxmlformats-officedocument.drawingml.chart+xml"/>
  <Override PartName="/ppt/charts/style205.xml" ContentType="application/vnd.ms-office.chartstyle+xml"/>
  <Override PartName="/ppt/charts/colors205.xml" ContentType="application/vnd.ms-office.chartcolorstyle+xml"/>
  <Override PartName="/ppt/charts/chart206.xml" ContentType="application/vnd.openxmlformats-officedocument.drawingml.chart+xml"/>
  <Override PartName="/ppt/charts/style206.xml" ContentType="application/vnd.ms-office.chartstyle+xml"/>
  <Override PartName="/ppt/charts/colors206.xml" ContentType="application/vnd.ms-office.chartcolorstyle+xml"/>
  <Override PartName="/ppt/charts/chart207.xml" ContentType="application/vnd.openxmlformats-officedocument.drawingml.chart+xml"/>
  <Override PartName="/ppt/charts/style207.xml" ContentType="application/vnd.ms-office.chartstyle+xml"/>
  <Override PartName="/ppt/charts/colors207.xml" ContentType="application/vnd.ms-office.chartcolorstyle+xml"/>
  <Override PartName="/ppt/charts/chart208.xml" ContentType="application/vnd.openxmlformats-officedocument.drawingml.chart+xml"/>
  <Override PartName="/ppt/charts/style208.xml" ContentType="application/vnd.ms-office.chartstyle+xml"/>
  <Override PartName="/ppt/charts/colors208.xml" ContentType="application/vnd.ms-office.chartcolorstyle+xml"/>
  <Override PartName="/ppt/charts/chart209.xml" ContentType="application/vnd.openxmlformats-officedocument.drawingml.chart+xml"/>
  <Override PartName="/ppt/charts/style209.xml" ContentType="application/vnd.ms-office.chartstyle+xml"/>
  <Override PartName="/ppt/charts/colors209.xml" ContentType="application/vnd.ms-office.chartcolorstyle+xml"/>
  <Override PartName="/ppt/charts/chart210.xml" ContentType="application/vnd.openxmlformats-officedocument.drawingml.chart+xml"/>
  <Override PartName="/ppt/charts/style210.xml" ContentType="application/vnd.ms-office.chartstyle+xml"/>
  <Override PartName="/ppt/charts/colors210.xml" ContentType="application/vnd.ms-office.chartcolorstyle+xml"/>
  <Override PartName="/ppt/charts/chart211.xml" ContentType="application/vnd.openxmlformats-officedocument.drawingml.chart+xml"/>
  <Override PartName="/ppt/charts/style211.xml" ContentType="application/vnd.ms-office.chartstyle+xml"/>
  <Override PartName="/ppt/charts/colors211.xml" ContentType="application/vnd.ms-office.chartcolorstyle+xml"/>
  <Override PartName="/ppt/charts/chart212.xml" ContentType="application/vnd.openxmlformats-officedocument.drawingml.chart+xml"/>
  <Override PartName="/ppt/charts/style212.xml" ContentType="application/vnd.ms-office.chartstyle+xml"/>
  <Override PartName="/ppt/charts/colors212.xml" ContentType="application/vnd.ms-office.chartcolorstyle+xml"/>
  <Override PartName="/ppt/charts/chart213.xml" ContentType="application/vnd.openxmlformats-officedocument.drawingml.chart+xml"/>
  <Override PartName="/ppt/charts/style213.xml" ContentType="application/vnd.ms-office.chartstyle+xml"/>
  <Override PartName="/ppt/charts/colors213.xml" ContentType="application/vnd.ms-office.chartcolorstyle+xml"/>
  <Override PartName="/ppt/charts/chart214.xml" ContentType="application/vnd.openxmlformats-officedocument.drawingml.chart+xml"/>
  <Override PartName="/ppt/charts/style214.xml" ContentType="application/vnd.ms-office.chartstyle+xml"/>
  <Override PartName="/ppt/charts/colors214.xml" ContentType="application/vnd.ms-office.chartcolorstyle+xml"/>
  <Override PartName="/ppt/charts/chart215.xml" ContentType="application/vnd.openxmlformats-officedocument.drawingml.chart+xml"/>
  <Override PartName="/ppt/charts/style215.xml" ContentType="application/vnd.ms-office.chartstyle+xml"/>
  <Override PartName="/ppt/charts/colors215.xml" ContentType="application/vnd.ms-office.chartcolorstyle+xml"/>
  <Override PartName="/ppt/charts/chart216.xml" ContentType="application/vnd.openxmlformats-officedocument.drawingml.chart+xml"/>
  <Override PartName="/ppt/charts/style216.xml" ContentType="application/vnd.ms-office.chartstyle+xml"/>
  <Override PartName="/ppt/charts/colors216.xml" ContentType="application/vnd.ms-office.chartcolorstyle+xml"/>
  <Override PartName="/ppt/charts/chart217.xml" ContentType="application/vnd.openxmlformats-officedocument.drawingml.chart+xml"/>
  <Override PartName="/ppt/charts/style217.xml" ContentType="application/vnd.ms-office.chartstyle+xml"/>
  <Override PartName="/ppt/charts/colors217.xml" ContentType="application/vnd.ms-office.chartcolorstyle+xml"/>
  <Override PartName="/ppt/charts/chart218.xml" ContentType="application/vnd.openxmlformats-officedocument.drawingml.chart+xml"/>
  <Override PartName="/ppt/charts/style218.xml" ContentType="application/vnd.ms-office.chartstyle+xml"/>
  <Override PartName="/ppt/charts/colors218.xml" ContentType="application/vnd.ms-office.chartcolorstyle+xml"/>
  <Override PartName="/ppt/charts/chart219.xml" ContentType="application/vnd.openxmlformats-officedocument.drawingml.chart+xml"/>
  <Override PartName="/ppt/charts/style219.xml" ContentType="application/vnd.ms-office.chartstyle+xml"/>
  <Override PartName="/ppt/charts/colors219.xml" ContentType="application/vnd.ms-office.chartcolorstyle+xml"/>
  <Override PartName="/ppt/charts/chart220.xml" ContentType="application/vnd.openxmlformats-officedocument.drawingml.chart+xml"/>
  <Override PartName="/ppt/charts/style220.xml" ContentType="application/vnd.ms-office.chartstyle+xml"/>
  <Override PartName="/ppt/charts/colors220.xml" ContentType="application/vnd.ms-office.chartcolorstyle+xml"/>
  <Override PartName="/ppt/charts/chart221.xml" ContentType="application/vnd.openxmlformats-officedocument.drawingml.chart+xml"/>
  <Override PartName="/ppt/charts/style221.xml" ContentType="application/vnd.ms-office.chartstyle+xml"/>
  <Override PartName="/ppt/charts/colors221.xml" ContentType="application/vnd.ms-office.chartcolorstyle+xml"/>
  <Override PartName="/ppt/charts/chart222.xml" ContentType="application/vnd.openxmlformats-officedocument.drawingml.chart+xml"/>
  <Override PartName="/ppt/charts/style222.xml" ContentType="application/vnd.ms-office.chartstyle+xml"/>
  <Override PartName="/ppt/charts/colors222.xml" ContentType="application/vnd.ms-office.chartcolorstyle+xml"/>
  <Override PartName="/ppt/charts/chart223.xml" ContentType="application/vnd.openxmlformats-officedocument.drawingml.chart+xml"/>
  <Override PartName="/ppt/charts/style223.xml" ContentType="application/vnd.ms-office.chartstyle+xml"/>
  <Override PartName="/ppt/charts/colors223.xml" ContentType="application/vnd.ms-office.chartcolorstyle+xml"/>
  <Override PartName="/ppt/charts/chart224.xml" ContentType="application/vnd.openxmlformats-officedocument.drawingml.chart+xml"/>
  <Override PartName="/ppt/charts/style224.xml" ContentType="application/vnd.ms-office.chartstyle+xml"/>
  <Override PartName="/ppt/charts/colors224.xml" ContentType="application/vnd.ms-office.chartcolorstyle+xml"/>
  <Override PartName="/ppt/charts/chart225.xml" ContentType="application/vnd.openxmlformats-officedocument.drawingml.chart+xml"/>
  <Override PartName="/ppt/charts/style225.xml" ContentType="application/vnd.ms-office.chartstyle+xml"/>
  <Override PartName="/ppt/charts/colors225.xml" ContentType="application/vnd.ms-office.chartcolorstyle+xml"/>
  <Override PartName="/ppt/charts/chart226.xml" ContentType="application/vnd.openxmlformats-officedocument.drawingml.chart+xml"/>
  <Override PartName="/ppt/charts/style226.xml" ContentType="application/vnd.ms-office.chartstyle+xml"/>
  <Override PartName="/ppt/charts/colors226.xml" ContentType="application/vnd.ms-office.chartcolorstyle+xml"/>
  <Override PartName="/ppt/charts/chart227.xml" ContentType="application/vnd.openxmlformats-officedocument.drawingml.chart+xml"/>
  <Override PartName="/ppt/charts/style227.xml" ContentType="application/vnd.ms-office.chartstyle+xml"/>
  <Override PartName="/ppt/charts/colors227.xml" ContentType="application/vnd.ms-office.chartcolorstyle+xml"/>
  <Override PartName="/ppt/charts/chart228.xml" ContentType="application/vnd.openxmlformats-officedocument.drawingml.chart+xml"/>
  <Override PartName="/ppt/charts/style228.xml" ContentType="application/vnd.ms-office.chartstyle+xml"/>
  <Override PartName="/ppt/charts/colors228.xml" ContentType="application/vnd.ms-office.chartcolorstyle+xml"/>
  <Override PartName="/ppt/charts/chart229.xml" ContentType="application/vnd.openxmlformats-officedocument.drawingml.chart+xml"/>
  <Override PartName="/ppt/charts/style229.xml" ContentType="application/vnd.ms-office.chartstyle+xml"/>
  <Override PartName="/ppt/charts/colors229.xml" ContentType="application/vnd.ms-office.chartcolorstyle+xml"/>
  <Override PartName="/ppt/charts/chart230.xml" ContentType="application/vnd.openxmlformats-officedocument.drawingml.chart+xml"/>
  <Override PartName="/ppt/charts/style230.xml" ContentType="application/vnd.ms-office.chartstyle+xml"/>
  <Override PartName="/ppt/charts/colors230.xml" ContentType="application/vnd.ms-office.chartcolorstyle+xml"/>
  <Override PartName="/ppt/charts/chart231.xml" ContentType="application/vnd.openxmlformats-officedocument.drawingml.chart+xml"/>
  <Override PartName="/ppt/charts/style231.xml" ContentType="application/vnd.ms-office.chartstyle+xml"/>
  <Override PartName="/ppt/charts/colors231.xml" ContentType="application/vnd.ms-office.chartcolorstyle+xml"/>
  <Override PartName="/ppt/charts/chart232.xml" ContentType="application/vnd.openxmlformats-officedocument.drawingml.chart+xml"/>
  <Override PartName="/ppt/charts/style232.xml" ContentType="application/vnd.ms-office.chartstyle+xml"/>
  <Override PartName="/ppt/charts/colors232.xml" ContentType="application/vnd.ms-office.chartcolorstyle+xml"/>
  <Override PartName="/ppt/charts/chart233.xml" ContentType="application/vnd.openxmlformats-officedocument.drawingml.chart+xml"/>
  <Override PartName="/ppt/charts/style233.xml" ContentType="application/vnd.ms-office.chartstyle+xml"/>
  <Override PartName="/ppt/charts/colors233.xml" ContentType="application/vnd.ms-office.chartcolorstyle+xml"/>
  <Override PartName="/ppt/charts/chart234.xml" ContentType="application/vnd.openxmlformats-officedocument.drawingml.chart+xml"/>
  <Override PartName="/ppt/charts/style234.xml" ContentType="application/vnd.ms-office.chartstyle+xml"/>
  <Override PartName="/ppt/charts/colors234.xml" ContentType="application/vnd.ms-office.chartcolorstyle+xml"/>
  <Override PartName="/ppt/charts/chart235.xml" ContentType="application/vnd.openxmlformats-officedocument.drawingml.chart+xml"/>
  <Override PartName="/ppt/charts/style235.xml" ContentType="application/vnd.ms-office.chartstyle+xml"/>
  <Override PartName="/ppt/charts/colors235.xml" ContentType="application/vnd.ms-office.chartcolorstyle+xml"/>
  <Override PartName="/ppt/charts/chart236.xml" ContentType="application/vnd.openxmlformats-officedocument.drawingml.chart+xml"/>
  <Override PartName="/ppt/charts/style236.xml" ContentType="application/vnd.ms-office.chartstyle+xml"/>
  <Override PartName="/ppt/charts/colors236.xml" ContentType="application/vnd.ms-office.chartcolorstyle+xml"/>
  <Override PartName="/ppt/charts/chart237.xml" ContentType="application/vnd.openxmlformats-officedocument.drawingml.chart+xml"/>
  <Override PartName="/ppt/charts/style237.xml" ContentType="application/vnd.ms-office.chartstyle+xml"/>
  <Override PartName="/ppt/charts/colors237.xml" ContentType="application/vnd.ms-office.chartcolorstyle+xml"/>
  <Override PartName="/ppt/charts/chart238.xml" ContentType="application/vnd.openxmlformats-officedocument.drawingml.chart+xml"/>
  <Override PartName="/ppt/charts/style238.xml" ContentType="application/vnd.ms-office.chartstyle+xml"/>
  <Override PartName="/ppt/charts/colors238.xml" ContentType="application/vnd.ms-office.chartcolorstyle+xml"/>
  <Override PartName="/ppt/charts/chart239.xml" ContentType="application/vnd.openxmlformats-officedocument.drawingml.chart+xml"/>
  <Override PartName="/ppt/charts/style239.xml" ContentType="application/vnd.ms-office.chartstyle+xml"/>
  <Override PartName="/ppt/charts/colors239.xml" ContentType="application/vnd.ms-office.chartcolorstyle+xml"/>
  <Override PartName="/ppt/charts/chart240.xml" ContentType="application/vnd.openxmlformats-officedocument.drawingml.chart+xml"/>
  <Override PartName="/ppt/charts/style240.xml" ContentType="application/vnd.ms-office.chartstyle+xml"/>
  <Override PartName="/ppt/charts/colors240.xml" ContentType="application/vnd.ms-office.chartcolorstyle+xml"/>
  <Override PartName="/ppt/charts/chart241.xml" ContentType="application/vnd.openxmlformats-officedocument.drawingml.chart+xml"/>
  <Override PartName="/ppt/charts/style241.xml" ContentType="application/vnd.ms-office.chartstyle+xml"/>
  <Override PartName="/ppt/charts/colors241.xml" ContentType="application/vnd.ms-office.chartcolorstyle+xml"/>
  <Override PartName="/ppt/charts/chart242.xml" ContentType="application/vnd.openxmlformats-officedocument.drawingml.chart+xml"/>
  <Override PartName="/ppt/charts/style242.xml" ContentType="application/vnd.ms-office.chartstyle+xml"/>
  <Override PartName="/ppt/charts/colors242.xml" ContentType="application/vnd.ms-office.chartcolorstyle+xml"/>
  <Override PartName="/ppt/charts/chart243.xml" ContentType="application/vnd.openxmlformats-officedocument.drawingml.chart+xml"/>
  <Override PartName="/ppt/charts/style243.xml" ContentType="application/vnd.ms-office.chartstyle+xml"/>
  <Override PartName="/ppt/charts/colors243.xml" ContentType="application/vnd.ms-office.chartcolorstyle+xml"/>
  <Override PartName="/ppt/charts/chart244.xml" ContentType="application/vnd.openxmlformats-officedocument.drawingml.chart+xml"/>
  <Override PartName="/ppt/charts/style244.xml" ContentType="application/vnd.ms-office.chartstyle+xml"/>
  <Override PartName="/ppt/charts/colors244.xml" ContentType="application/vnd.ms-office.chartcolorstyle+xml"/>
  <Override PartName="/ppt/charts/chart245.xml" ContentType="application/vnd.openxmlformats-officedocument.drawingml.chart+xml"/>
  <Override PartName="/ppt/charts/style245.xml" ContentType="application/vnd.ms-office.chartstyle+xml"/>
  <Override PartName="/ppt/charts/colors245.xml" ContentType="application/vnd.ms-office.chartcolorstyle+xml"/>
  <Override PartName="/ppt/charts/chart246.xml" ContentType="application/vnd.openxmlformats-officedocument.drawingml.chart+xml"/>
  <Override PartName="/ppt/charts/style246.xml" ContentType="application/vnd.ms-office.chartstyle+xml"/>
  <Override PartName="/ppt/charts/colors246.xml" ContentType="application/vnd.ms-office.chartcolorstyle+xml"/>
  <Override PartName="/ppt/charts/chart247.xml" ContentType="application/vnd.openxmlformats-officedocument.drawingml.chart+xml"/>
  <Override PartName="/ppt/charts/style247.xml" ContentType="application/vnd.ms-office.chartstyle+xml"/>
  <Override PartName="/ppt/charts/colors247.xml" ContentType="application/vnd.ms-office.chartcolorstyle+xml"/>
  <Override PartName="/ppt/charts/chart248.xml" ContentType="application/vnd.openxmlformats-officedocument.drawingml.chart+xml"/>
  <Override PartName="/ppt/charts/style248.xml" ContentType="application/vnd.ms-office.chartstyle+xml"/>
  <Override PartName="/ppt/charts/colors248.xml" ContentType="application/vnd.ms-office.chartcolorstyle+xml"/>
  <Override PartName="/ppt/charts/chart249.xml" ContentType="application/vnd.openxmlformats-officedocument.drawingml.chart+xml"/>
  <Override PartName="/ppt/charts/style249.xml" ContentType="application/vnd.ms-office.chartstyle+xml"/>
  <Override PartName="/ppt/charts/colors249.xml" ContentType="application/vnd.ms-office.chartcolorstyle+xml"/>
  <Override PartName="/ppt/charts/chart250.xml" ContentType="application/vnd.openxmlformats-officedocument.drawingml.chart+xml"/>
  <Override PartName="/ppt/charts/style250.xml" ContentType="application/vnd.ms-office.chartstyle+xml"/>
  <Override PartName="/ppt/charts/colors250.xml" ContentType="application/vnd.ms-office.chartcolorstyle+xml"/>
  <Override PartName="/ppt/charts/chart251.xml" ContentType="application/vnd.openxmlformats-officedocument.drawingml.chart+xml"/>
  <Override PartName="/ppt/charts/style251.xml" ContentType="application/vnd.ms-office.chartstyle+xml"/>
  <Override PartName="/ppt/charts/colors251.xml" ContentType="application/vnd.ms-office.chartcolorstyle+xml"/>
  <Override PartName="/ppt/charts/chart252.xml" ContentType="application/vnd.openxmlformats-officedocument.drawingml.chart+xml"/>
  <Override PartName="/ppt/charts/style252.xml" ContentType="application/vnd.ms-office.chartstyle+xml"/>
  <Override PartName="/ppt/charts/colors252.xml" ContentType="application/vnd.ms-office.chartcolorstyle+xml"/>
  <Override PartName="/ppt/charts/chart253.xml" ContentType="application/vnd.openxmlformats-officedocument.drawingml.chart+xml"/>
  <Override PartName="/ppt/charts/style253.xml" ContentType="application/vnd.ms-office.chartstyle+xml"/>
  <Override PartName="/ppt/charts/colors253.xml" ContentType="application/vnd.ms-office.chartcolorstyle+xml"/>
  <Override PartName="/ppt/charts/chart254.xml" ContentType="application/vnd.openxmlformats-officedocument.drawingml.chart+xml"/>
  <Override PartName="/ppt/charts/style254.xml" ContentType="application/vnd.ms-office.chartstyle+xml"/>
  <Override PartName="/ppt/charts/colors254.xml" ContentType="application/vnd.ms-office.chartcolorstyle+xml"/>
  <Override PartName="/ppt/charts/chart255.xml" ContentType="application/vnd.openxmlformats-officedocument.drawingml.chart+xml"/>
  <Override PartName="/ppt/charts/style255.xml" ContentType="application/vnd.ms-office.chartstyle+xml"/>
  <Override PartName="/ppt/charts/colors255.xml" ContentType="application/vnd.ms-office.chartcolorstyle+xml"/>
  <Override PartName="/ppt/charts/chart256.xml" ContentType="application/vnd.openxmlformats-officedocument.drawingml.chart+xml"/>
  <Override PartName="/ppt/charts/style256.xml" ContentType="application/vnd.ms-office.chartstyle+xml"/>
  <Override PartName="/ppt/charts/colors256.xml" ContentType="application/vnd.ms-office.chartcolorstyle+xml"/>
  <Override PartName="/ppt/charts/chart257.xml" ContentType="application/vnd.openxmlformats-officedocument.drawingml.chart+xml"/>
  <Override PartName="/ppt/charts/style257.xml" ContentType="application/vnd.ms-office.chartstyle+xml"/>
  <Override PartName="/ppt/charts/colors257.xml" ContentType="application/vnd.ms-office.chartcolorstyle+xml"/>
  <Override PartName="/ppt/charts/chart258.xml" ContentType="application/vnd.openxmlformats-officedocument.drawingml.chart+xml"/>
  <Override PartName="/ppt/charts/style258.xml" ContentType="application/vnd.ms-office.chartstyle+xml"/>
  <Override PartName="/ppt/charts/colors258.xml" ContentType="application/vnd.ms-office.chartcolorstyle+xml"/>
  <Override PartName="/ppt/charts/chart259.xml" ContentType="application/vnd.openxmlformats-officedocument.drawingml.chart+xml"/>
  <Override PartName="/ppt/charts/style259.xml" ContentType="application/vnd.ms-office.chartstyle+xml"/>
  <Override PartName="/ppt/charts/colors259.xml" ContentType="application/vnd.ms-office.chartcolorstyle+xml"/>
  <Override PartName="/ppt/charts/chart260.xml" ContentType="application/vnd.openxmlformats-officedocument.drawingml.chart+xml"/>
  <Override PartName="/ppt/charts/style260.xml" ContentType="application/vnd.ms-office.chartstyle+xml"/>
  <Override PartName="/ppt/charts/colors260.xml" ContentType="application/vnd.ms-office.chartcolorstyle+xml"/>
  <Override PartName="/ppt/charts/chart261.xml" ContentType="application/vnd.openxmlformats-officedocument.drawingml.chart+xml"/>
  <Override PartName="/ppt/charts/style261.xml" ContentType="application/vnd.ms-office.chartstyle+xml"/>
  <Override PartName="/ppt/charts/colors261.xml" ContentType="application/vnd.ms-office.chartcolorstyle+xml"/>
  <Override PartName="/ppt/charts/chart262.xml" ContentType="application/vnd.openxmlformats-officedocument.drawingml.chart+xml"/>
  <Override PartName="/ppt/charts/style262.xml" ContentType="application/vnd.ms-office.chartstyle+xml"/>
  <Override PartName="/ppt/charts/colors26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4"/>
  </p:notesMasterIdLst>
  <p:sldIdLst>
    <p:sldId id="256" r:id="rId2"/>
    <p:sldId id="787" r:id="rId3"/>
    <p:sldId id="961" r:id="rId4"/>
    <p:sldId id="956" r:id="rId5"/>
    <p:sldId id="886" r:id="rId6"/>
    <p:sldId id="885" r:id="rId7"/>
    <p:sldId id="883" r:id="rId8"/>
    <p:sldId id="882" r:id="rId9"/>
    <p:sldId id="912" r:id="rId10"/>
    <p:sldId id="763" r:id="rId11"/>
    <p:sldId id="905" r:id="rId12"/>
    <p:sldId id="766" r:id="rId13"/>
    <p:sldId id="767" r:id="rId14"/>
    <p:sldId id="768" r:id="rId15"/>
    <p:sldId id="769" r:id="rId16"/>
    <p:sldId id="770" r:id="rId17"/>
    <p:sldId id="771" r:id="rId18"/>
    <p:sldId id="772" r:id="rId19"/>
    <p:sldId id="773" r:id="rId20"/>
    <p:sldId id="774" r:id="rId21"/>
    <p:sldId id="775" r:id="rId22"/>
    <p:sldId id="776" r:id="rId23"/>
    <p:sldId id="777" r:id="rId24"/>
    <p:sldId id="778" r:id="rId25"/>
    <p:sldId id="779" r:id="rId26"/>
    <p:sldId id="780" r:id="rId27"/>
    <p:sldId id="781" r:id="rId28"/>
    <p:sldId id="782" r:id="rId29"/>
    <p:sldId id="783" r:id="rId30"/>
    <p:sldId id="762" r:id="rId31"/>
    <p:sldId id="884" r:id="rId32"/>
    <p:sldId id="788" r:id="rId33"/>
    <p:sldId id="790" r:id="rId34"/>
    <p:sldId id="791" r:id="rId35"/>
    <p:sldId id="792" r:id="rId36"/>
    <p:sldId id="793" r:id="rId37"/>
    <p:sldId id="794" r:id="rId38"/>
    <p:sldId id="797" r:id="rId39"/>
    <p:sldId id="795" r:id="rId40"/>
    <p:sldId id="796" r:id="rId41"/>
    <p:sldId id="798" r:id="rId42"/>
    <p:sldId id="799" r:id="rId43"/>
    <p:sldId id="800" r:id="rId44"/>
    <p:sldId id="801" r:id="rId45"/>
    <p:sldId id="802" r:id="rId46"/>
    <p:sldId id="906" r:id="rId47"/>
    <p:sldId id="908" r:id="rId48"/>
    <p:sldId id="907" r:id="rId49"/>
    <p:sldId id="803" r:id="rId50"/>
    <p:sldId id="804" r:id="rId51"/>
    <p:sldId id="807" r:id="rId52"/>
    <p:sldId id="809" r:id="rId53"/>
    <p:sldId id="808" r:id="rId54"/>
    <p:sldId id="815" r:id="rId55"/>
    <p:sldId id="810" r:id="rId56"/>
    <p:sldId id="811" r:id="rId57"/>
    <p:sldId id="812" r:id="rId58"/>
    <p:sldId id="813" r:id="rId59"/>
    <p:sldId id="761" r:id="rId60"/>
    <p:sldId id="817" r:id="rId61"/>
    <p:sldId id="911" r:id="rId62"/>
    <p:sldId id="818" r:id="rId63"/>
    <p:sldId id="822" r:id="rId64"/>
    <p:sldId id="825" r:id="rId65"/>
    <p:sldId id="824" r:id="rId66"/>
    <p:sldId id="823" r:id="rId67"/>
    <p:sldId id="820" r:id="rId68"/>
    <p:sldId id="826" r:id="rId69"/>
    <p:sldId id="827" r:id="rId70"/>
    <p:sldId id="828" r:id="rId71"/>
    <p:sldId id="829" r:id="rId72"/>
    <p:sldId id="830" r:id="rId73"/>
    <p:sldId id="831" r:id="rId74"/>
    <p:sldId id="913" r:id="rId75"/>
    <p:sldId id="914" r:id="rId76"/>
    <p:sldId id="915" r:id="rId77"/>
    <p:sldId id="837" r:id="rId78"/>
    <p:sldId id="838" r:id="rId79"/>
    <p:sldId id="840" r:id="rId80"/>
    <p:sldId id="839" r:id="rId81"/>
    <p:sldId id="841" r:id="rId82"/>
    <p:sldId id="842" r:id="rId83"/>
    <p:sldId id="843" r:id="rId84"/>
    <p:sldId id="844" r:id="rId85"/>
    <p:sldId id="845" r:id="rId86"/>
    <p:sldId id="846" r:id="rId87"/>
    <p:sldId id="847" r:id="rId88"/>
    <p:sldId id="916" r:id="rId89"/>
    <p:sldId id="851" r:id="rId90"/>
    <p:sldId id="917" r:id="rId91"/>
    <p:sldId id="919" r:id="rId92"/>
    <p:sldId id="920" r:id="rId93"/>
    <p:sldId id="918" r:id="rId94"/>
    <p:sldId id="921" r:id="rId95"/>
    <p:sldId id="922" r:id="rId96"/>
    <p:sldId id="924" r:id="rId97"/>
    <p:sldId id="925" r:id="rId98"/>
    <p:sldId id="926" r:id="rId99"/>
    <p:sldId id="927" r:id="rId100"/>
    <p:sldId id="928" r:id="rId101"/>
    <p:sldId id="929" r:id="rId102"/>
    <p:sldId id="930" r:id="rId103"/>
    <p:sldId id="931" r:id="rId104"/>
    <p:sldId id="932" r:id="rId105"/>
    <p:sldId id="936" r:id="rId106"/>
    <p:sldId id="933" r:id="rId107"/>
    <p:sldId id="934" r:id="rId108"/>
    <p:sldId id="935" r:id="rId109"/>
    <p:sldId id="867" r:id="rId110"/>
    <p:sldId id="868" r:id="rId111"/>
    <p:sldId id="853" r:id="rId112"/>
    <p:sldId id="869" r:id="rId113"/>
    <p:sldId id="870" r:id="rId114"/>
    <p:sldId id="871" r:id="rId115"/>
    <p:sldId id="872" r:id="rId116"/>
    <p:sldId id="938" r:id="rId117"/>
    <p:sldId id="937" r:id="rId118"/>
    <p:sldId id="939" r:id="rId119"/>
    <p:sldId id="864" r:id="rId120"/>
    <p:sldId id="910" r:id="rId121"/>
    <p:sldId id="949" r:id="rId122"/>
    <p:sldId id="950" r:id="rId123"/>
    <p:sldId id="301" r:id="rId124"/>
    <p:sldId id="317" r:id="rId125"/>
    <p:sldId id="316" r:id="rId126"/>
    <p:sldId id="259" r:id="rId127"/>
    <p:sldId id="315" r:id="rId128"/>
    <p:sldId id="260" r:id="rId129"/>
    <p:sldId id="266" r:id="rId130"/>
    <p:sldId id="261" r:id="rId131"/>
    <p:sldId id="262" r:id="rId132"/>
    <p:sldId id="263" r:id="rId133"/>
    <p:sldId id="264" r:id="rId134"/>
    <p:sldId id="265" r:id="rId135"/>
    <p:sldId id="267" r:id="rId136"/>
    <p:sldId id="268" r:id="rId137"/>
    <p:sldId id="269" r:id="rId138"/>
    <p:sldId id="310" r:id="rId139"/>
    <p:sldId id="735" r:id="rId140"/>
    <p:sldId id="737" r:id="rId141"/>
    <p:sldId id="736" r:id="rId142"/>
    <p:sldId id="738" r:id="rId143"/>
    <p:sldId id="271" r:id="rId144"/>
    <p:sldId id="957" r:id="rId145"/>
    <p:sldId id="272" r:id="rId146"/>
    <p:sldId id="273" r:id="rId147"/>
    <p:sldId id="274" r:id="rId148"/>
    <p:sldId id="305" r:id="rId149"/>
    <p:sldId id="281" r:id="rId150"/>
    <p:sldId id="282" r:id="rId151"/>
    <p:sldId id="284" r:id="rId152"/>
    <p:sldId id="285" r:id="rId153"/>
    <p:sldId id="286" r:id="rId154"/>
    <p:sldId id="287" r:id="rId155"/>
    <p:sldId id="289" r:id="rId156"/>
    <p:sldId id="290" r:id="rId157"/>
    <p:sldId id="291" r:id="rId158"/>
    <p:sldId id="293" r:id="rId159"/>
    <p:sldId id="294" r:id="rId160"/>
    <p:sldId id="297" r:id="rId161"/>
    <p:sldId id="303" r:id="rId162"/>
    <p:sldId id="304" r:id="rId163"/>
    <p:sldId id="298" r:id="rId164"/>
    <p:sldId id="299" r:id="rId165"/>
    <p:sldId id="300" r:id="rId166"/>
    <p:sldId id="958" r:id="rId167"/>
    <p:sldId id="302" r:id="rId168"/>
    <p:sldId id="959" r:id="rId169"/>
    <p:sldId id="960" r:id="rId170"/>
    <p:sldId id="333" r:id="rId171"/>
    <p:sldId id="334" r:id="rId172"/>
    <p:sldId id="327" r:id="rId173"/>
    <p:sldId id="332" r:id="rId174"/>
    <p:sldId id="331" r:id="rId175"/>
    <p:sldId id="330" r:id="rId176"/>
    <p:sldId id="329" r:id="rId177"/>
    <p:sldId id="328" r:id="rId178"/>
    <p:sldId id="319" r:id="rId179"/>
    <p:sldId id="326" r:id="rId180"/>
    <p:sldId id="325" r:id="rId181"/>
    <p:sldId id="324" r:id="rId182"/>
    <p:sldId id="323" r:id="rId183"/>
    <p:sldId id="663" r:id="rId184"/>
    <p:sldId id="321" r:id="rId185"/>
    <p:sldId id="320" r:id="rId186"/>
    <p:sldId id="322" r:id="rId187"/>
    <p:sldId id="664" r:id="rId188"/>
    <p:sldId id="887" r:id="rId189"/>
    <p:sldId id="941" r:id="rId190"/>
    <p:sldId id="942" r:id="rId191"/>
    <p:sldId id="943" r:id="rId192"/>
    <p:sldId id="944" r:id="rId193"/>
    <p:sldId id="945" r:id="rId194"/>
    <p:sldId id="940" r:id="rId195"/>
    <p:sldId id="339" r:id="rId196"/>
    <p:sldId id="338" r:id="rId197"/>
    <p:sldId id="340" r:id="rId198"/>
    <p:sldId id="341" r:id="rId199"/>
    <p:sldId id="342" r:id="rId200"/>
    <p:sldId id="343" r:id="rId201"/>
    <p:sldId id="344" r:id="rId202"/>
    <p:sldId id="345" r:id="rId203"/>
    <p:sldId id="349" r:id="rId204"/>
    <p:sldId id="350" r:id="rId205"/>
    <p:sldId id="347" r:id="rId206"/>
    <p:sldId id="351" r:id="rId207"/>
    <p:sldId id="348" r:id="rId208"/>
    <p:sldId id="874" r:id="rId209"/>
    <p:sldId id="875" r:id="rId210"/>
    <p:sldId id="876" r:id="rId211"/>
    <p:sldId id="337" r:id="rId212"/>
    <p:sldId id="756" r:id="rId213"/>
    <p:sldId id="755" r:id="rId214"/>
    <p:sldId id="356" r:id="rId215"/>
    <p:sldId id="362" r:id="rId216"/>
    <p:sldId id="361" r:id="rId217"/>
    <p:sldId id="357" r:id="rId218"/>
    <p:sldId id="358" r:id="rId219"/>
    <p:sldId id="359" r:id="rId220"/>
    <p:sldId id="363" r:id="rId221"/>
    <p:sldId id="364" r:id="rId222"/>
    <p:sldId id="365" r:id="rId223"/>
    <p:sldId id="366" r:id="rId224"/>
    <p:sldId id="367" r:id="rId225"/>
    <p:sldId id="368" r:id="rId226"/>
    <p:sldId id="369" r:id="rId227"/>
    <p:sldId id="370" r:id="rId228"/>
    <p:sldId id="371" r:id="rId229"/>
    <p:sldId id="372" r:id="rId230"/>
    <p:sldId id="373" r:id="rId231"/>
    <p:sldId id="380" r:id="rId232"/>
    <p:sldId id="518" r:id="rId233"/>
    <p:sldId id="709" r:id="rId234"/>
    <p:sldId id="665" r:id="rId235"/>
    <p:sldId id="666" r:id="rId236"/>
    <p:sldId id="667" r:id="rId237"/>
    <p:sldId id="381" r:id="rId238"/>
    <p:sldId id="382" r:id="rId239"/>
    <p:sldId id="669" r:id="rId240"/>
    <p:sldId id="385" r:id="rId241"/>
    <p:sldId id="423" r:id="rId242"/>
    <p:sldId id="422" r:id="rId243"/>
    <p:sldId id="888" r:id="rId244"/>
    <p:sldId id="889" r:id="rId245"/>
    <p:sldId id="425" r:id="rId246"/>
    <p:sldId id="418" r:id="rId247"/>
    <p:sldId id="523" r:id="rId248"/>
    <p:sldId id="524" r:id="rId249"/>
    <p:sldId id="526" r:id="rId250"/>
    <p:sldId id="527" r:id="rId251"/>
    <p:sldId id="528" r:id="rId252"/>
    <p:sldId id="529" r:id="rId253"/>
    <p:sldId id="531" r:id="rId254"/>
    <p:sldId id="530" r:id="rId255"/>
    <p:sldId id="740" r:id="rId256"/>
    <p:sldId id="878" r:id="rId257"/>
    <p:sldId id="879" r:id="rId258"/>
    <p:sldId id="670" r:id="rId259"/>
    <p:sldId id="671" r:id="rId260"/>
    <p:sldId id="386" r:id="rId261"/>
    <p:sldId id="890" r:id="rId262"/>
    <p:sldId id="891" r:id="rId263"/>
    <p:sldId id="420" r:id="rId264"/>
    <p:sldId id="421" r:id="rId265"/>
    <p:sldId id="533" r:id="rId266"/>
    <p:sldId id="536" r:id="rId267"/>
    <p:sldId id="537" r:id="rId268"/>
    <p:sldId id="538" r:id="rId269"/>
    <p:sldId id="539" r:id="rId270"/>
    <p:sldId id="540" r:id="rId271"/>
    <p:sldId id="722" r:id="rId272"/>
    <p:sldId id="723" r:id="rId273"/>
    <p:sldId id="724" r:id="rId274"/>
    <p:sldId id="725" r:id="rId275"/>
    <p:sldId id="672" r:id="rId276"/>
    <p:sldId id="673" r:id="rId277"/>
    <p:sldId id="415" r:id="rId278"/>
    <p:sldId id="426" r:id="rId279"/>
    <p:sldId id="892" r:id="rId280"/>
    <p:sldId id="893" r:id="rId281"/>
    <p:sldId id="416" r:id="rId282"/>
    <p:sldId id="403" r:id="rId283"/>
    <p:sldId id="414" r:id="rId284"/>
    <p:sldId id="413" r:id="rId285"/>
    <p:sldId id="544" r:id="rId286"/>
    <p:sldId id="545" r:id="rId287"/>
    <p:sldId id="548" r:id="rId288"/>
    <p:sldId id="549" r:id="rId289"/>
    <p:sldId id="745" r:id="rId290"/>
    <p:sldId id="746" r:id="rId291"/>
    <p:sldId id="880" r:id="rId292"/>
    <p:sldId id="881" r:id="rId293"/>
    <p:sldId id="674" r:id="rId294"/>
    <p:sldId id="675" r:id="rId295"/>
    <p:sldId id="409" r:id="rId296"/>
    <p:sldId id="894" r:id="rId297"/>
    <p:sldId id="895" r:id="rId298"/>
    <p:sldId id="412" r:id="rId299"/>
    <p:sldId id="410" r:id="rId300"/>
    <p:sldId id="411" r:id="rId301"/>
    <p:sldId id="676" r:id="rId302"/>
    <p:sldId id="677" r:id="rId303"/>
    <p:sldId id="407" r:id="rId304"/>
    <p:sldId id="896" r:id="rId305"/>
    <p:sldId id="897" r:id="rId306"/>
    <p:sldId id="408" r:id="rId307"/>
    <p:sldId id="951" r:id="rId308"/>
    <p:sldId id="954" r:id="rId309"/>
    <p:sldId id="952" r:id="rId310"/>
    <p:sldId id="953" r:id="rId311"/>
    <p:sldId id="955" r:id="rId312"/>
    <p:sldId id="678" r:id="rId313"/>
    <p:sldId id="679" r:id="rId314"/>
    <p:sldId id="427" r:id="rId315"/>
    <p:sldId id="428" r:id="rId316"/>
    <p:sldId id="898" r:id="rId317"/>
    <p:sldId id="899" r:id="rId318"/>
    <p:sldId id="429" r:id="rId319"/>
    <p:sldId id="430" r:id="rId320"/>
    <p:sldId id="684" r:id="rId321"/>
    <p:sldId id="900" r:id="rId322"/>
    <p:sldId id="551" r:id="rId323"/>
    <p:sldId id="553" r:id="rId324"/>
    <p:sldId id="554" r:id="rId325"/>
    <p:sldId id="555" r:id="rId326"/>
    <p:sldId id="556" r:id="rId327"/>
    <p:sldId id="557" r:id="rId328"/>
    <p:sldId id="558" r:id="rId329"/>
    <p:sldId id="559" r:id="rId330"/>
    <p:sldId id="560" r:id="rId331"/>
    <p:sldId id="563" r:id="rId332"/>
    <p:sldId id="564" r:id="rId333"/>
    <p:sldId id="901" r:id="rId334"/>
    <p:sldId id="902" r:id="rId335"/>
    <p:sldId id="680" r:id="rId336"/>
    <p:sldId id="681" r:id="rId337"/>
    <p:sldId id="431" r:id="rId338"/>
    <p:sldId id="432" r:id="rId339"/>
    <p:sldId id="686" r:id="rId340"/>
    <p:sldId id="433" r:id="rId341"/>
    <p:sldId id="685" r:id="rId342"/>
    <p:sldId id="565" r:id="rId343"/>
    <p:sldId id="566" r:id="rId344"/>
    <p:sldId id="568" r:id="rId345"/>
    <p:sldId id="567" r:id="rId346"/>
    <p:sldId id="569" r:id="rId347"/>
    <p:sldId id="571" r:id="rId348"/>
    <p:sldId id="682" r:id="rId349"/>
    <p:sldId id="683" r:id="rId350"/>
    <p:sldId id="434" r:id="rId351"/>
    <p:sldId id="435" r:id="rId352"/>
    <p:sldId id="688" r:id="rId353"/>
    <p:sldId id="437" r:id="rId354"/>
    <p:sldId id="576" r:id="rId355"/>
    <p:sldId id="574" r:id="rId356"/>
    <p:sldId id="577" r:id="rId357"/>
    <p:sldId id="578" r:id="rId358"/>
    <p:sldId id="581" r:id="rId359"/>
    <p:sldId id="590" r:id="rId360"/>
    <p:sldId id="579" r:id="rId361"/>
    <p:sldId id="582" r:id="rId362"/>
    <p:sldId id="591" r:id="rId363"/>
    <p:sldId id="583" r:id="rId364"/>
    <p:sldId id="584" r:id="rId365"/>
    <p:sldId id="585" r:id="rId366"/>
    <p:sldId id="592" r:id="rId367"/>
    <p:sldId id="586" r:id="rId368"/>
    <p:sldId id="587" r:id="rId369"/>
    <p:sldId id="593" r:id="rId370"/>
    <p:sldId id="588" r:id="rId371"/>
    <p:sldId id="624" r:id="rId372"/>
    <p:sldId id="594" r:id="rId373"/>
    <p:sldId id="595" r:id="rId374"/>
    <p:sldId id="596" r:id="rId375"/>
    <p:sldId id="597" r:id="rId376"/>
    <p:sldId id="598" r:id="rId377"/>
    <p:sldId id="599" r:id="rId378"/>
    <p:sldId id="600" r:id="rId379"/>
    <p:sldId id="601" r:id="rId380"/>
    <p:sldId id="607" r:id="rId381"/>
    <p:sldId id="610" r:id="rId382"/>
    <p:sldId id="608" r:id="rId383"/>
    <p:sldId id="609" r:id="rId384"/>
    <p:sldId id="611" r:id="rId385"/>
    <p:sldId id="612" r:id="rId386"/>
    <p:sldId id="613" r:id="rId387"/>
    <p:sldId id="615" r:id="rId388"/>
    <p:sldId id="616" r:id="rId389"/>
    <p:sldId id="617" r:id="rId390"/>
    <p:sldId id="903" r:id="rId391"/>
    <p:sldId id="699" r:id="rId392"/>
    <p:sldId id="700" r:id="rId393"/>
    <p:sldId id="701" r:id="rId394"/>
    <p:sldId id="712" r:id="rId395"/>
    <p:sldId id="710" r:id="rId396"/>
    <p:sldId id="711" r:id="rId397"/>
    <p:sldId id="702" r:id="rId398"/>
    <p:sldId id="703" r:id="rId399"/>
    <p:sldId id="704" r:id="rId400"/>
    <p:sldId id="713" r:id="rId401"/>
    <p:sldId id="714" r:id="rId402"/>
    <p:sldId id="705" r:id="rId403"/>
    <p:sldId id="752" r:id="rId404"/>
    <p:sldId id="719" r:id="rId405"/>
    <p:sldId id="753" r:id="rId406"/>
    <p:sldId id="948" r:id="rId407"/>
    <p:sldId id="749" r:id="rId408"/>
    <p:sldId id="946" r:id="rId409"/>
    <p:sldId id="947" r:id="rId410"/>
    <p:sldId id="750" r:id="rId411"/>
    <p:sldId id="877" r:id="rId412"/>
    <p:sldId id="739" r:id="rId4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CE1E"/>
    <a:srgbClr val="7A81FF"/>
    <a:srgbClr val="942093"/>
    <a:srgbClr val="009193"/>
    <a:srgbClr val="703103"/>
    <a:srgbClr val="A51628"/>
    <a:srgbClr val="1FCEE2"/>
    <a:srgbClr val="8EFA00"/>
    <a:srgbClr val="EA4995"/>
    <a:srgbClr val="706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35"/>
    <p:restoredTop sz="80907"/>
  </p:normalViewPr>
  <p:slideViewPr>
    <p:cSldViewPr snapToGrid="0" snapToObjects="1">
      <p:cViewPr>
        <p:scale>
          <a:sx n="75" d="100"/>
          <a:sy n="75" d="100"/>
        </p:scale>
        <p:origin x="2128" y="96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slide" Target="slides/slide343.xml"/><Relationship Id="rId345" Type="http://schemas.openxmlformats.org/officeDocument/2006/relationships/slide" Target="slides/slide344.xml"/><Relationship Id="rId346" Type="http://schemas.openxmlformats.org/officeDocument/2006/relationships/slide" Target="slides/slide345.xml"/><Relationship Id="rId347" Type="http://schemas.openxmlformats.org/officeDocument/2006/relationships/slide" Target="slides/slide346.xml"/><Relationship Id="rId348" Type="http://schemas.openxmlformats.org/officeDocument/2006/relationships/slide" Target="slides/slide347.xml"/><Relationship Id="rId349" Type="http://schemas.openxmlformats.org/officeDocument/2006/relationships/slide" Target="slides/slide348.xml"/><Relationship Id="rId400" Type="http://schemas.openxmlformats.org/officeDocument/2006/relationships/slide" Target="slides/slide399.xml"/><Relationship Id="rId401" Type="http://schemas.openxmlformats.org/officeDocument/2006/relationships/slide" Target="slides/slide400.xml"/><Relationship Id="rId402" Type="http://schemas.openxmlformats.org/officeDocument/2006/relationships/slide" Target="slides/slide401.xml"/><Relationship Id="rId403" Type="http://schemas.openxmlformats.org/officeDocument/2006/relationships/slide" Target="slides/slide402.xml"/><Relationship Id="rId404" Type="http://schemas.openxmlformats.org/officeDocument/2006/relationships/slide" Target="slides/slide403.xml"/><Relationship Id="rId405" Type="http://schemas.openxmlformats.org/officeDocument/2006/relationships/slide" Target="slides/slide404.xml"/><Relationship Id="rId406" Type="http://schemas.openxmlformats.org/officeDocument/2006/relationships/slide" Target="slides/slide405.xml"/><Relationship Id="rId407" Type="http://schemas.openxmlformats.org/officeDocument/2006/relationships/slide" Target="slides/slide406.xml"/><Relationship Id="rId408" Type="http://schemas.openxmlformats.org/officeDocument/2006/relationships/slide" Target="slides/slide407.xml"/><Relationship Id="rId409" Type="http://schemas.openxmlformats.org/officeDocument/2006/relationships/slide" Target="slides/slide40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350" Type="http://schemas.openxmlformats.org/officeDocument/2006/relationships/slide" Target="slides/slide349.xml"/><Relationship Id="rId351" Type="http://schemas.openxmlformats.org/officeDocument/2006/relationships/slide" Target="slides/slide350.xml"/><Relationship Id="rId352" Type="http://schemas.openxmlformats.org/officeDocument/2006/relationships/slide" Target="slides/slide351.xml"/><Relationship Id="rId353" Type="http://schemas.openxmlformats.org/officeDocument/2006/relationships/slide" Target="slides/slide352.xml"/><Relationship Id="rId354" Type="http://schemas.openxmlformats.org/officeDocument/2006/relationships/slide" Target="slides/slide353.xml"/><Relationship Id="rId355" Type="http://schemas.openxmlformats.org/officeDocument/2006/relationships/slide" Target="slides/slide354.xml"/><Relationship Id="rId356" Type="http://schemas.openxmlformats.org/officeDocument/2006/relationships/slide" Target="slides/slide355.xml"/><Relationship Id="rId357" Type="http://schemas.openxmlformats.org/officeDocument/2006/relationships/slide" Target="slides/slide356.xml"/><Relationship Id="rId358" Type="http://schemas.openxmlformats.org/officeDocument/2006/relationships/slide" Target="slides/slide357.xml"/><Relationship Id="rId359" Type="http://schemas.openxmlformats.org/officeDocument/2006/relationships/slide" Target="slides/slide358.xml"/><Relationship Id="rId410" Type="http://schemas.openxmlformats.org/officeDocument/2006/relationships/slide" Target="slides/slide409.xml"/><Relationship Id="rId411" Type="http://schemas.openxmlformats.org/officeDocument/2006/relationships/slide" Target="slides/slide410.xml"/><Relationship Id="rId412" Type="http://schemas.openxmlformats.org/officeDocument/2006/relationships/slide" Target="slides/slide411.xml"/><Relationship Id="rId413" Type="http://schemas.openxmlformats.org/officeDocument/2006/relationships/slide" Target="slides/slide412.xml"/><Relationship Id="rId414" Type="http://schemas.openxmlformats.org/officeDocument/2006/relationships/notesMaster" Target="notesMasters/notesMaster1.xml"/><Relationship Id="rId415" Type="http://schemas.openxmlformats.org/officeDocument/2006/relationships/presProps" Target="presProps.xml"/><Relationship Id="rId416" Type="http://schemas.openxmlformats.org/officeDocument/2006/relationships/viewProps" Target="viewProps.xml"/><Relationship Id="rId417" Type="http://schemas.openxmlformats.org/officeDocument/2006/relationships/theme" Target="theme/theme1.xml"/><Relationship Id="rId418" Type="http://schemas.openxmlformats.org/officeDocument/2006/relationships/tableStyles" Target="tableStyles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360" Type="http://schemas.openxmlformats.org/officeDocument/2006/relationships/slide" Target="slides/slide359.xml"/><Relationship Id="rId361" Type="http://schemas.openxmlformats.org/officeDocument/2006/relationships/slide" Target="slides/slide360.xml"/><Relationship Id="rId362" Type="http://schemas.openxmlformats.org/officeDocument/2006/relationships/slide" Target="slides/slide361.xml"/><Relationship Id="rId363" Type="http://schemas.openxmlformats.org/officeDocument/2006/relationships/slide" Target="slides/slide362.xml"/><Relationship Id="rId364" Type="http://schemas.openxmlformats.org/officeDocument/2006/relationships/slide" Target="slides/slide363.xml"/><Relationship Id="rId365" Type="http://schemas.openxmlformats.org/officeDocument/2006/relationships/slide" Target="slides/slide364.xml"/><Relationship Id="rId366" Type="http://schemas.openxmlformats.org/officeDocument/2006/relationships/slide" Target="slides/slide365.xml"/><Relationship Id="rId367" Type="http://schemas.openxmlformats.org/officeDocument/2006/relationships/slide" Target="slides/slide366.xml"/><Relationship Id="rId368" Type="http://schemas.openxmlformats.org/officeDocument/2006/relationships/slide" Target="slides/slide367.xml"/><Relationship Id="rId369" Type="http://schemas.openxmlformats.org/officeDocument/2006/relationships/slide" Target="slides/slide36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370" Type="http://schemas.openxmlformats.org/officeDocument/2006/relationships/slide" Target="slides/slide369.xml"/><Relationship Id="rId371" Type="http://schemas.openxmlformats.org/officeDocument/2006/relationships/slide" Target="slides/slide370.xml"/><Relationship Id="rId372" Type="http://schemas.openxmlformats.org/officeDocument/2006/relationships/slide" Target="slides/slide371.xml"/><Relationship Id="rId373" Type="http://schemas.openxmlformats.org/officeDocument/2006/relationships/slide" Target="slides/slide372.xml"/><Relationship Id="rId374" Type="http://schemas.openxmlformats.org/officeDocument/2006/relationships/slide" Target="slides/slide373.xml"/><Relationship Id="rId375" Type="http://schemas.openxmlformats.org/officeDocument/2006/relationships/slide" Target="slides/slide374.xml"/><Relationship Id="rId376" Type="http://schemas.openxmlformats.org/officeDocument/2006/relationships/slide" Target="slides/slide375.xml"/><Relationship Id="rId377" Type="http://schemas.openxmlformats.org/officeDocument/2006/relationships/slide" Target="slides/slide376.xml"/><Relationship Id="rId378" Type="http://schemas.openxmlformats.org/officeDocument/2006/relationships/slide" Target="slides/slide377.xml"/><Relationship Id="rId379" Type="http://schemas.openxmlformats.org/officeDocument/2006/relationships/slide" Target="slides/slide37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380" Type="http://schemas.openxmlformats.org/officeDocument/2006/relationships/slide" Target="slides/slide379.xml"/><Relationship Id="rId381" Type="http://schemas.openxmlformats.org/officeDocument/2006/relationships/slide" Target="slides/slide380.xml"/><Relationship Id="rId382" Type="http://schemas.openxmlformats.org/officeDocument/2006/relationships/slide" Target="slides/slide381.xml"/><Relationship Id="rId383" Type="http://schemas.openxmlformats.org/officeDocument/2006/relationships/slide" Target="slides/slide382.xml"/><Relationship Id="rId384" Type="http://schemas.openxmlformats.org/officeDocument/2006/relationships/slide" Target="slides/slide383.xml"/><Relationship Id="rId385" Type="http://schemas.openxmlformats.org/officeDocument/2006/relationships/slide" Target="slides/slide384.xml"/><Relationship Id="rId386" Type="http://schemas.openxmlformats.org/officeDocument/2006/relationships/slide" Target="slides/slide385.xml"/><Relationship Id="rId387" Type="http://schemas.openxmlformats.org/officeDocument/2006/relationships/slide" Target="slides/slide386.xml"/><Relationship Id="rId388" Type="http://schemas.openxmlformats.org/officeDocument/2006/relationships/slide" Target="slides/slide387.xml"/><Relationship Id="rId389" Type="http://schemas.openxmlformats.org/officeDocument/2006/relationships/slide" Target="slides/slide38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390" Type="http://schemas.openxmlformats.org/officeDocument/2006/relationships/slide" Target="slides/slide389.xml"/><Relationship Id="rId391" Type="http://schemas.openxmlformats.org/officeDocument/2006/relationships/slide" Target="slides/slide390.xml"/><Relationship Id="rId392" Type="http://schemas.openxmlformats.org/officeDocument/2006/relationships/slide" Target="slides/slide391.xml"/><Relationship Id="rId393" Type="http://schemas.openxmlformats.org/officeDocument/2006/relationships/slide" Target="slides/slide392.xml"/><Relationship Id="rId394" Type="http://schemas.openxmlformats.org/officeDocument/2006/relationships/slide" Target="slides/slide393.xml"/><Relationship Id="rId395" Type="http://schemas.openxmlformats.org/officeDocument/2006/relationships/slide" Target="slides/slide394.xml"/><Relationship Id="rId396" Type="http://schemas.openxmlformats.org/officeDocument/2006/relationships/slide" Target="slides/slide395.xml"/><Relationship Id="rId397" Type="http://schemas.openxmlformats.org/officeDocument/2006/relationships/slide" Target="slides/slide396.xml"/><Relationship Id="rId398" Type="http://schemas.openxmlformats.org/officeDocument/2006/relationships/slide" Target="slides/slide397.xml"/><Relationship Id="rId399" Type="http://schemas.openxmlformats.org/officeDocument/2006/relationships/slide" Target="slides/slide39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2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9.xlsx"/></Relationships>
</file>

<file path=ppt/charts/_rels/chart100.xml.rels><?xml version="1.0" encoding="UTF-8" standalone="yes"?>
<Relationships xmlns="http://schemas.openxmlformats.org/package/2006/relationships"><Relationship Id="rId1" Type="http://schemas.microsoft.com/office/2011/relationships/chartStyle" Target="style100.xml"/><Relationship Id="rId2" Type="http://schemas.microsoft.com/office/2011/relationships/chartColorStyle" Target="colors100.xml"/><Relationship Id="rId3" Type="http://schemas.openxmlformats.org/officeDocument/2006/relationships/package" Target="../embeddings/Microsoft_Excel_Worksheet99.xlsx"/></Relationships>
</file>

<file path=ppt/charts/_rels/chart101.xml.rels><?xml version="1.0" encoding="UTF-8" standalone="yes"?>
<Relationships xmlns="http://schemas.openxmlformats.org/package/2006/relationships"><Relationship Id="rId1" Type="http://schemas.microsoft.com/office/2011/relationships/chartStyle" Target="style101.xml"/><Relationship Id="rId2" Type="http://schemas.microsoft.com/office/2011/relationships/chartColorStyle" Target="colors101.xml"/><Relationship Id="rId3" Type="http://schemas.openxmlformats.org/officeDocument/2006/relationships/package" Target="../embeddings/Microsoft_Excel_Worksheet100.xlsx"/></Relationships>
</file>

<file path=ppt/charts/_rels/chart102.xml.rels><?xml version="1.0" encoding="UTF-8" standalone="yes"?>
<Relationships xmlns="http://schemas.openxmlformats.org/package/2006/relationships"><Relationship Id="rId1" Type="http://schemas.microsoft.com/office/2011/relationships/chartStyle" Target="style102.xml"/><Relationship Id="rId2" Type="http://schemas.microsoft.com/office/2011/relationships/chartColorStyle" Target="colors102.xml"/><Relationship Id="rId3" Type="http://schemas.openxmlformats.org/officeDocument/2006/relationships/package" Target="../embeddings/Microsoft_Excel_Worksheet101.xlsx"/></Relationships>
</file>

<file path=ppt/charts/_rels/chart103.xml.rels><?xml version="1.0" encoding="UTF-8" standalone="yes"?>
<Relationships xmlns="http://schemas.openxmlformats.org/package/2006/relationships"><Relationship Id="rId1" Type="http://schemas.microsoft.com/office/2011/relationships/chartStyle" Target="style103.xml"/><Relationship Id="rId2" Type="http://schemas.microsoft.com/office/2011/relationships/chartColorStyle" Target="colors103.xml"/><Relationship Id="rId3" Type="http://schemas.openxmlformats.org/officeDocument/2006/relationships/package" Target="../embeddings/Microsoft_Excel_Worksheet102.xlsx"/></Relationships>
</file>

<file path=ppt/charts/_rels/chart104.xml.rels><?xml version="1.0" encoding="UTF-8" standalone="yes"?>
<Relationships xmlns="http://schemas.openxmlformats.org/package/2006/relationships"><Relationship Id="rId1" Type="http://schemas.microsoft.com/office/2011/relationships/chartStyle" Target="style104.xml"/><Relationship Id="rId2" Type="http://schemas.microsoft.com/office/2011/relationships/chartColorStyle" Target="colors104.xml"/><Relationship Id="rId3" Type="http://schemas.openxmlformats.org/officeDocument/2006/relationships/package" Target="../embeddings/Microsoft_Excel_Worksheet103.xlsx"/></Relationships>
</file>

<file path=ppt/charts/_rels/chart105.xml.rels><?xml version="1.0" encoding="UTF-8" standalone="yes"?>
<Relationships xmlns="http://schemas.openxmlformats.org/package/2006/relationships"><Relationship Id="rId1" Type="http://schemas.microsoft.com/office/2011/relationships/chartStyle" Target="style105.xml"/><Relationship Id="rId2" Type="http://schemas.microsoft.com/office/2011/relationships/chartColorStyle" Target="colors105.xml"/><Relationship Id="rId3" Type="http://schemas.openxmlformats.org/officeDocument/2006/relationships/package" Target="../embeddings/Microsoft_Excel_Worksheet104.xlsx"/></Relationships>
</file>

<file path=ppt/charts/_rels/chart106.xml.rels><?xml version="1.0" encoding="UTF-8" standalone="yes"?>
<Relationships xmlns="http://schemas.openxmlformats.org/package/2006/relationships"><Relationship Id="rId1" Type="http://schemas.microsoft.com/office/2011/relationships/chartStyle" Target="style106.xml"/><Relationship Id="rId2" Type="http://schemas.microsoft.com/office/2011/relationships/chartColorStyle" Target="colors106.xml"/><Relationship Id="rId3" Type="http://schemas.openxmlformats.org/officeDocument/2006/relationships/package" Target="../embeddings/Microsoft_Excel_Worksheet105.xlsx"/></Relationships>
</file>

<file path=ppt/charts/_rels/chart107.xml.rels><?xml version="1.0" encoding="UTF-8" standalone="yes"?>
<Relationships xmlns="http://schemas.openxmlformats.org/package/2006/relationships"><Relationship Id="rId1" Type="http://schemas.microsoft.com/office/2011/relationships/chartStyle" Target="style107.xml"/><Relationship Id="rId2" Type="http://schemas.microsoft.com/office/2011/relationships/chartColorStyle" Target="colors107.xml"/><Relationship Id="rId3" Type="http://schemas.openxmlformats.org/officeDocument/2006/relationships/package" Target="../embeddings/Microsoft_Excel_Worksheet106.xlsx"/></Relationships>
</file>

<file path=ppt/charts/_rels/chart108.xml.rels><?xml version="1.0" encoding="UTF-8" standalone="yes"?>
<Relationships xmlns="http://schemas.openxmlformats.org/package/2006/relationships"><Relationship Id="rId1" Type="http://schemas.microsoft.com/office/2011/relationships/chartStyle" Target="style108.xml"/><Relationship Id="rId2" Type="http://schemas.microsoft.com/office/2011/relationships/chartColorStyle" Target="colors108.xml"/><Relationship Id="rId3" Type="http://schemas.openxmlformats.org/officeDocument/2006/relationships/package" Target="../embeddings/Microsoft_Excel_Worksheet107.xlsx"/></Relationships>
</file>

<file path=ppt/charts/_rels/chart109.xml.rels><?xml version="1.0" encoding="UTF-8" standalone="yes"?>
<Relationships xmlns="http://schemas.openxmlformats.org/package/2006/relationships"><Relationship Id="rId1" Type="http://schemas.microsoft.com/office/2011/relationships/chartStyle" Target="style109.xml"/><Relationship Id="rId2" Type="http://schemas.microsoft.com/office/2011/relationships/chartColorStyle" Target="colors109.xml"/><Relationship Id="rId3" Type="http://schemas.openxmlformats.org/officeDocument/2006/relationships/package" Target="../embeddings/Microsoft_Excel_Worksheet108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0.xlsx"/></Relationships>
</file>

<file path=ppt/charts/_rels/chart110.xml.rels><?xml version="1.0" encoding="UTF-8" standalone="yes"?>
<Relationships xmlns="http://schemas.openxmlformats.org/package/2006/relationships"><Relationship Id="rId1" Type="http://schemas.microsoft.com/office/2011/relationships/chartStyle" Target="style110.xml"/><Relationship Id="rId2" Type="http://schemas.microsoft.com/office/2011/relationships/chartColorStyle" Target="colors110.xml"/><Relationship Id="rId3" Type="http://schemas.openxmlformats.org/officeDocument/2006/relationships/package" Target="../embeddings/Microsoft_Excel_Worksheet109.xlsx"/></Relationships>
</file>

<file path=ppt/charts/_rels/chart111.xml.rels><?xml version="1.0" encoding="UTF-8" standalone="yes"?>
<Relationships xmlns="http://schemas.openxmlformats.org/package/2006/relationships"><Relationship Id="rId1" Type="http://schemas.microsoft.com/office/2011/relationships/chartStyle" Target="style111.xml"/><Relationship Id="rId2" Type="http://schemas.microsoft.com/office/2011/relationships/chartColorStyle" Target="colors111.xml"/><Relationship Id="rId3" Type="http://schemas.openxmlformats.org/officeDocument/2006/relationships/package" Target="../embeddings/Microsoft_Excel_Worksheet110.xlsx"/></Relationships>
</file>

<file path=ppt/charts/_rels/chart112.xml.rels><?xml version="1.0" encoding="UTF-8" standalone="yes"?>
<Relationships xmlns="http://schemas.openxmlformats.org/package/2006/relationships"><Relationship Id="rId1" Type="http://schemas.microsoft.com/office/2011/relationships/chartStyle" Target="style112.xml"/><Relationship Id="rId2" Type="http://schemas.microsoft.com/office/2011/relationships/chartColorStyle" Target="colors112.xml"/><Relationship Id="rId3" Type="http://schemas.openxmlformats.org/officeDocument/2006/relationships/package" Target="../embeddings/Microsoft_Excel_Worksheet111.xlsx"/></Relationships>
</file>

<file path=ppt/charts/_rels/chart113.xml.rels><?xml version="1.0" encoding="UTF-8" standalone="yes"?>
<Relationships xmlns="http://schemas.openxmlformats.org/package/2006/relationships"><Relationship Id="rId1" Type="http://schemas.microsoft.com/office/2011/relationships/chartStyle" Target="style113.xml"/><Relationship Id="rId2" Type="http://schemas.microsoft.com/office/2011/relationships/chartColorStyle" Target="colors113.xml"/><Relationship Id="rId3" Type="http://schemas.openxmlformats.org/officeDocument/2006/relationships/package" Target="../embeddings/Microsoft_Excel_Worksheet112.xlsx"/></Relationships>
</file>

<file path=ppt/charts/_rels/chart114.xml.rels><?xml version="1.0" encoding="UTF-8" standalone="yes"?>
<Relationships xmlns="http://schemas.openxmlformats.org/package/2006/relationships"><Relationship Id="rId1" Type="http://schemas.microsoft.com/office/2011/relationships/chartStyle" Target="style114.xml"/><Relationship Id="rId2" Type="http://schemas.microsoft.com/office/2011/relationships/chartColorStyle" Target="colors114.xml"/><Relationship Id="rId3" Type="http://schemas.openxmlformats.org/officeDocument/2006/relationships/package" Target="../embeddings/Microsoft_Excel_Worksheet113.xlsx"/></Relationships>
</file>

<file path=ppt/charts/_rels/chart115.xml.rels><?xml version="1.0" encoding="UTF-8" standalone="yes"?>
<Relationships xmlns="http://schemas.openxmlformats.org/package/2006/relationships"><Relationship Id="rId1" Type="http://schemas.microsoft.com/office/2011/relationships/chartStyle" Target="style115.xml"/><Relationship Id="rId2" Type="http://schemas.microsoft.com/office/2011/relationships/chartColorStyle" Target="colors115.xml"/><Relationship Id="rId3" Type="http://schemas.openxmlformats.org/officeDocument/2006/relationships/package" Target="../embeddings/Microsoft_Excel_Worksheet114.xlsx"/></Relationships>
</file>

<file path=ppt/charts/_rels/chart116.xml.rels><?xml version="1.0" encoding="UTF-8" standalone="yes"?>
<Relationships xmlns="http://schemas.openxmlformats.org/package/2006/relationships"><Relationship Id="rId1" Type="http://schemas.microsoft.com/office/2011/relationships/chartStyle" Target="style116.xml"/><Relationship Id="rId2" Type="http://schemas.microsoft.com/office/2011/relationships/chartColorStyle" Target="colors116.xml"/><Relationship Id="rId3" Type="http://schemas.openxmlformats.org/officeDocument/2006/relationships/package" Target="../embeddings/Microsoft_Excel_Worksheet115.xlsx"/></Relationships>
</file>

<file path=ppt/charts/_rels/chart117.xml.rels><?xml version="1.0" encoding="UTF-8" standalone="yes"?>
<Relationships xmlns="http://schemas.openxmlformats.org/package/2006/relationships"><Relationship Id="rId1" Type="http://schemas.microsoft.com/office/2011/relationships/chartStyle" Target="style117.xml"/><Relationship Id="rId2" Type="http://schemas.microsoft.com/office/2011/relationships/chartColorStyle" Target="colors117.xml"/><Relationship Id="rId3" Type="http://schemas.openxmlformats.org/officeDocument/2006/relationships/package" Target="../embeddings/Microsoft_Excel_Worksheet116.xlsx"/></Relationships>
</file>

<file path=ppt/charts/_rels/chart118.xml.rels><?xml version="1.0" encoding="UTF-8" standalone="yes"?>
<Relationships xmlns="http://schemas.openxmlformats.org/package/2006/relationships"><Relationship Id="rId1" Type="http://schemas.microsoft.com/office/2011/relationships/chartStyle" Target="style118.xml"/><Relationship Id="rId2" Type="http://schemas.microsoft.com/office/2011/relationships/chartColorStyle" Target="colors118.xml"/><Relationship Id="rId3" Type="http://schemas.openxmlformats.org/officeDocument/2006/relationships/package" Target="../embeddings/Microsoft_Excel_Worksheet117.xlsx"/></Relationships>
</file>

<file path=ppt/charts/_rels/chart119.xml.rels><?xml version="1.0" encoding="UTF-8" standalone="yes"?>
<Relationships xmlns="http://schemas.openxmlformats.org/package/2006/relationships"><Relationship Id="rId1" Type="http://schemas.microsoft.com/office/2011/relationships/chartStyle" Target="style119.xml"/><Relationship Id="rId2" Type="http://schemas.microsoft.com/office/2011/relationships/chartColorStyle" Target="colors119.xml"/><Relationship Id="rId3" Type="http://schemas.openxmlformats.org/officeDocument/2006/relationships/package" Target="../embeddings/Microsoft_Excel_Worksheet118.xlsx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1.xlsx"/></Relationships>
</file>

<file path=ppt/charts/_rels/chart120.xml.rels><?xml version="1.0" encoding="UTF-8" standalone="yes"?>
<Relationships xmlns="http://schemas.openxmlformats.org/package/2006/relationships"><Relationship Id="rId1" Type="http://schemas.microsoft.com/office/2011/relationships/chartStyle" Target="style120.xml"/><Relationship Id="rId2" Type="http://schemas.microsoft.com/office/2011/relationships/chartColorStyle" Target="colors120.xml"/><Relationship Id="rId3" Type="http://schemas.openxmlformats.org/officeDocument/2006/relationships/package" Target="../embeddings/Microsoft_Excel_Worksheet119.xlsx"/></Relationships>
</file>

<file path=ppt/charts/_rels/chart121.xml.rels><?xml version="1.0" encoding="UTF-8" standalone="yes"?>
<Relationships xmlns="http://schemas.openxmlformats.org/package/2006/relationships"><Relationship Id="rId1" Type="http://schemas.microsoft.com/office/2011/relationships/chartStyle" Target="style121.xml"/><Relationship Id="rId2" Type="http://schemas.microsoft.com/office/2011/relationships/chartColorStyle" Target="colors121.xml"/><Relationship Id="rId3" Type="http://schemas.openxmlformats.org/officeDocument/2006/relationships/package" Target="../embeddings/Microsoft_Excel_Worksheet120.xlsx"/></Relationships>
</file>

<file path=ppt/charts/_rels/chart122.xml.rels><?xml version="1.0" encoding="UTF-8" standalone="yes"?>
<Relationships xmlns="http://schemas.openxmlformats.org/package/2006/relationships"><Relationship Id="rId1" Type="http://schemas.microsoft.com/office/2011/relationships/chartStyle" Target="style122.xml"/><Relationship Id="rId2" Type="http://schemas.microsoft.com/office/2011/relationships/chartColorStyle" Target="colors122.xml"/><Relationship Id="rId3" Type="http://schemas.openxmlformats.org/officeDocument/2006/relationships/package" Target="../embeddings/Microsoft_Excel_Worksheet121.xlsx"/></Relationships>
</file>

<file path=ppt/charts/_rels/chart123.xml.rels><?xml version="1.0" encoding="UTF-8" standalone="yes"?>
<Relationships xmlns="http://schemas.openxmlformats.org/package/2006/relationships"><Relationship Id="rId1" Type="http://schemas.microsoft.com/office/2011/relationships/chartStyle" Target="style123.xml"/><Relationship Id="rId2" Type="http://schemas.microsoft.com/office/2011/relationships/chartColorStyle" Target="colors123.xml"/><Relationship Id="rId3" Type="http://schemas.openxmlformats.org/officeDocument/2006/relationships/package" Target="../embeddings/Microsoft_Excel_Worksheet122.xlsx"/></Relationships>
</file>

<file path=ppt/charts/_rels/chart124.xml.rels><?xml version="1.0" encoding="UTF-8" standalone="yes"?>
<Relationships xmlns="http://schemas.openxmlformats.org/package/2006/relationships"><Relationship Id="rId1" Type="http://schemas.microsoft.com/office/2011/relationships/chartStyle" Target="style124.xml"/><Relationship Id="rId2" Type="http://schemas.microsoft.com/office/2011/relationships/chartColorStyle" Target="colors124.xml"/><Relationship Id="rId3" Type="http://schemas.openxmlformats.org/officeDocument/2006/relationships/package" Target="../embeddings/Microsoft_Excel_Worksheet123.xlsx"/></Relationships>
</file>

<file path=ppt/charts/_rels/chart125.xml.rels><?xml version="1.0" encoding="UTF-8" standalone="yes"?>
<Relationships xmlns="http://schemas.openxmlformats.org/package/2006/relationships"><Relationship Id="rId1" Type="http://schemas.microsoft.com/office/2011/relationships/chartStyle" Target="style125.xml"/><Relationship Id="rId2" Type="http://schemas.microsoft.com/office/2011/relationships/chartColorStyle" Target="colors125.xml"/><Relationship Id="rId3" Type="http://schemas.openxmlformats.org/officeDocument/2006/relationships/package" Target="../embeddings/Microsoft_Excel_Worksheet124.xlsx"/></Relationships>
</file>

<file path=ppt/charts/_rels/chart126.xml.rels><?xml version="1.0" encoding="UTF-8" standalone="yes"?>
<Relationships xmlns="http://schemas.openxmlformats.org/package/2006/relationships"><Relationship Id="rId1" Type="http://schemas.microsoft.com/office/2011/relationships/chartStyle" Target="style126.xml"/><Relationship Id="rId2" Type="http://schemas.microsoft.com/office/2011/relationships/chartColorStyle" Target="colors126.xml"/><Relationship Id="rId3" Type="http://schemas.openxmlformats.org/officeDocument/2006/relationships/package" Target="../embeddings/Microsoft_Excel_Worksheet125.xlsx"/></Relationships>
</file>

<file path=ppt/charts/_rels/chart127.xml.rels><?xml version="1.0" encoding="UTF-8" standalone="yes"?>
<Relationships xmlns="http://schemas.openxmlformats.org/package/2006/relationships"><Relationship Id="rId1" Type="http://schemas.microsoft.com/office/2011/relationships/chartStyle" Target="style127.xml"/><Relationship Id="rId2" Type="http://schemas.microsoft.com/office/2011/relationships/chartColorStyle" Target="colors127.xml"/><Relationship Id="rId3" Type="http://schemas.openxmlformats.org/officeDocument/2006/relationships/package" Target="../embeddings/Microsoft_Excel_Worksheet126.xlsx"/></Relationships>
</file>

<file path=ppt/charts/_rels/chart128.xml.rels><?xml version="1.0" encoding="UTF-8" standalone="yes"?>
<Relationships xmlns="http://schemas.openxmlformats.org/package/2006/relationships"><Relationship Id="rId1" Type="http://schemas.microsoft.com/office/2011/relationships/chartStyle" Target="style128.xml"/><Relationship Id="rId2" Type="http://schemas.microsoft.com/office/2011/relationships/chartColorStyle" Target="colors128.xml"/><Relationship Id="rId3" Type="http://schemas.openxmlformats.org/officeDocument/2006/relationships/package" Target="../embeddings/Microsoft_Excel_Worksheet127.xlsx"/></Relationships>
</file>

<file path=ppt/charts/_rels/chart129.xml.rels><?xml version="1.0" encoding="UTF-8" standalone="yes"?>
<Relationships xmlns="http://schemas.openxmlformats.org/package/2006/relationships"><Relationship Id="rId1" Type="http://schemas.microsoft.com/office/2011/relationships/chartStyle" Target="style129.xml"/><Relationship Id="rId2" Type="http://schemas.microsoft.com/office/2011/relationships/chartColorStyle" Target="colors129.xml"/><Relationship Id="rId3" Type="http://schemas.openxmlformats.org/officeDocument/2006/relationships/package" Target="../embeddings/Microsoft_Excel_Worksheet128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2.xlsx"/></Relationships>
</file>

<file path=ppt/charts/_rels/chart130.xml.rels><?xml version="1.0" encoding="UTF-8" standalone="yes"?>
<Relationships xmlns="http://schemas.openxmlformats.org/package/2006/relationships"><Relationship Id="rId1" Type="http://schemas.microsoft.com/office/2011/relationships/chartStyle" Target="style130.xml"/><Relationship Id="rId2" Type="http://schemas.microsoft.com/office/2011/relationships/chartColorStyle" Target="colors130.xml"/><Relationship Id="rId3" Type="http://schemas.openxmlformats.org/officeDocument/2006/relationships/package" Target="../embeddings/Microsoft_Excel_Worksheet129.xlsx"/></Relationships>
</file>

<file path=ppt/charts/_rels/chart131.xml.rels><?xml version="1.0" encoding="UTF-8" standalone="yes"?>
<Relationships xmlns="http://schemas.openxmlformats.org/package/2006/relationships"><Relationship Id="rId1" Type="http://schemas.microsoft.com/office/2011/relationships/chartStyle" Target="style131.xml"/><Relationship Id="rId2" Type="http://schemas.microsoft.com/office/2011/relationships/chartColorStyle" Target="colors131.xml"/><Relationship Id="rId3" Type="http://schemas.openxmlformats.org/officeDocument/2006/relationships/package" Target="../embeddings/Microsoft_Excel_Worksheet130.xlsx"/></Relationships>
</file>

<file path=ppt/charts/_rels/chart132.xml.rels><?xml version="1.0" encoding="UTF-8" standalone="yes"?>
<Relationships xmlns="http://schemas.openxmlformats.org/package/2006/relationships"><Relationship Id="rId1" Type="http://schemas.microsoft.com/office/2011/relationships/chartStyle" Target="style132.xml"/><Relationship Id="rId2" Type="http://schemas.microsoft.com/office/2011/relationships/chartColorStyle" Target="colors132.xml"/><Relationship Id="rId3" Type="http://schemas.openxmlformats.org/officeDocument/2006/relationships/package" Target="../embeddings/Microsoft_Excel_Worksheet131.xlsx"/></Relationships>
</file>

<file path=ppt/charts/_rels/chart133.xml.rels><?xml version="1.0" encoding="UTF-8" standalone="yes"?>
<Relationships xmlns="http://schemas.openxmlformats.org/package/2006/relationships"><Relationship Id="rId1" Type="http://schemas.microsoft.com/office/2011/relationships/chartStyle" Target="style133.xml"/><Relationship Id="rId2" Type="http://schemas.microsoft.com/office/2011/relationships/chartColorStyle" Target="colors133.xml"/><Relationship Id="rId3" Type="http://schemas.openxmlformats.org/officeDocument/2006/relationships/package" Target="../embeddings/Microsoft_Excel_Worksheet132.xlsx"/></Relationships>
</file>

<file path=ppt/charts/_rels/chart134.xml.rels><?xml version="1.0" encoding="UTF-8" standalone="yes"?>
<Relationships xmlns="http://schemas.openxmlformats.org/package/2006/relationships"><Relationship Id="rId1" Type="http://schemas.microsoft.com/office/2011/relationships/chartStyle" Target="style134.xml"/><Relationship Id="rId2" Type="http://schemas.microsoft.com/office/2011/relationships/chartColorStyle" Target="colors134.xml"/><Relationship Id="rId3" Type="http://schemas.openxmlformats.org/officeDocument/2006/relationships/package" Target="../embeddings/Microsoft_Excel_Worksheet133.xlsx"/></Relationships>
</file>

<file path=ppt/charts/_rels/chart135.xml.rels><?xml version="1.0" encoding="UTF-8" standalone="yes"?>
<Relationships xmlns="http://schemas.openxmlformats.org/package/2006/relationships"><Relationship Id="rId1" Type="http://schemas.microsoft.com/office/2011/relationships/chartStyle" Target="style135.xml"/><Relationship Id="rId2" Type="http://schemas.microsoft.com/office/2011/relationships/chartColorStyle" Target="colors135.xml"/><Relationship Id="rId3" Type="http://schemas.openxmlformats.org/officeDocument/2006/relationships/package" Target="../embeddings/Microsoft_Excel_Worksheet134.xlsx"/></Relationships>
</file>

<file path=ppt/charts/_rels/chart136.xml.rels><?xml version="1.0" encoding="UTF-8" standalone="yes"?>
<Relationships xmlns="http://schemas.openxmlformats.org/package/2006/relationships"><Relationship Id="rId1" Type="http://schemas.microsoft.com/office/2011/relationships/chartStyle" Target="style136.xml"/><Relationship Id="rId2" Type="http://schemas.microsoft.com/office/2011/relationships/chartColorStyle" Target="colors136.xml"/><Relationship Id="rId3" Type="http://schemas.openxmlformats.org/officeDocument/2006/relationships/package" Target="../embeddings/Microsoft_Excel_Worksheet135.xlsx"/></Relationships>
</file>

<file path=ppt/charts/_rels/chart137.xml.rels><?xml version="1.0" encoding="UTF-8" standalone="yes"?>
<Relationships xmlns="http://schemas.openxmlformats.org/package/2006/relationships"><Relationship Id="rId1" Type="http://schemas.microsoft.com/office/2011/relationships/chartStyle" Target="style137.xml"/><Relationship Id="rId2" Type="http://schemas.microsoft.com/office/2011/relationships/chartColorStyle" Target="colors137.xml"/><Relationship Id="rId3" Type="http://schemas.openxmlformats.org/officeDocument/2006/relationships/package" Target="../embeddings/Microsoft_Excel_Worksheet136.xlsx"/></Relationships>
</file>

<file path=ppt/charts/_rels/chart138.xml.rels><?xml version="1.0" encoding="UTF-8" standalone="yes"?>
<Relationships xmlns="http://schemas.openxmlformats.org/package/2006/relationships"><Relationship Id="rId1" Type="http://schemas.microsoft.com/office/2011/relationships/chartStyle" Target="style138.xml"/><Relationship Id="rId2" Type="http://schemas.microsoft.com/office/2011/relationships/chartColorStyle" Target="colors138.xml"/><Relationship Id="rId3" Type="http://schemas.openxmlformats.org/officeDocument/2006/relationships/package" Target="../embeddings/Microsoft_Excel_Worksheet137.xlsx"/></Relationships>
</file>

<file path=ppt/charts/_rels/chart139.xml.rels><?xml version="1.0" encoding="UTF-8" standalone="yes"?>
<Relationships xmlns="http://schemas.openxmlformats.org/package/2006/relationships"><Relationship Id="rId1" Type="http://schemas.microsoft.com/office/2011/relationships/chartStyle" Target="style139.xml"/><Relationship Id="rId2" Type="http://schemas.microsoft.com/office/2011/relationships/chartColorStyle" Target="colors139.xml"/><Relationship Id="rId3" Type="http://schemas.openxmlformats.org/officeDocument/2006/relationships/package" Target="../embeddings/Microsoft_Excel_Worksheet138.xlsx"/></Relationships>
</file>

<file path=ppt/charts/_rels/chart14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3.xlsx"/></Relationships>
</file>

<file path=ppt/charts/_rels/chart140.xml.rels><?xml version="1.0" encoding="UTF-8" standalone="yes"?>
<Relationships xmlns="http://schemas.openxmlformats.org/package/2006/relationships"><Relationship Id="rId1" Type="http://schemas.microsoft.com/office/2011/relationships/chartStyle" Target="style140.xml"/><Relationship Id="rId2" Type="http://schemas.microsoft.com/office/2011/relationships/chartColorStyle" Target="colors140.xml"/><Relationship Id="rId3" Type="http://schemas.openxmlformats.org/officeDocument/2006/relationships/package" Target="../embeddings/Microsoft_Excel_Worksheet139.xlsx"/></Relationships>
</file>

<file path=ppt/charts/_rels/chart141.xml.rels><?xml version="1.0" encoding="UTF-8" standalone="yes"?>
<Relationships xmlns="http://schemas.openxmlformats.org/package/2006/relationships"><Relationship Id="rId1" Type="http://schemas.microsoft.com/office/2011/relationships/chartStyle" Target="style141.xml"/><Relationship Id="rId2" Type="http://schemas.microsoft.com/office/2011/relationships/chartColorStyle" Target="colors141.xml"/><Relationship Id="rId3" Type="http://schemas.openxmlformats.org/officeDocument/2006/relationships/package" Target="../embeddings/Microsoft_Excel_Worksheet140.xlsx"/></Relationships>
</file>

<file path=ppt/charts/_rels/chart142.xml.rels><?xml version="1.0" encoding="UTF-8" standalone="yes"?>
<Relationships xmlns="http://schemas.openxmlformats.org/package/2006/relationships"><Relationship Id="rId1" Type="http://schemas.microsoft.com/office/2011/relationships/chartStyle" Target="style142.xml"/><Relationship Id="rId2" Type="http://schemas.microsoft.com/office/2011/relationships/chartColorStyle" Target="colors142.xml"/><Relationship Id="rId3" Type="http://schemas.openxmlformats.org/officeDocument/2006/relationships/package" Target="../embeddings/Microsoft_Excel_Worksheet141.xlsx"/></Relationships>
</file>

<file path=ppt/charts/_rels/chart143.xml.rels><?xml version="1.0" encoding="UTF-8" standalone="yes"?>
<Relationships xmlns="http://schemas.openxmlformats.org/package/2006/relationships"><Relationship Id="rId1" Type="http://schemas.microsoft.com/office/2011/relationships/chartStyle" Target="style143.xml"/><Relationship Id="rId2" Type="http://schemas.microsoft.com/office/2011/relationships/chartColorStyle" Target="colors143.xml"/><Relationship Id="rId3" Type="http://schemas.openxmlformats.org/officeDocument/2006/relationships/package" Target="../embeddings/Microsoft_Excel_Worksheet142.xlsx"/></Relationships>
</file>

<file path=ppt/charts/_rels/chart144.xml.rels><?xml version="1.0" encoding="UTF-8" standalone="yes"?>
<Relationships xmlns="http://schemas.openxmlformats.org/package/2006/relationships"><Relationship Id="rId1" Type="http://schemas.microsoft.com/office/2011/relationships/chartStyle" Target="style144.xml"/><Relationship Id="rId2" Type="http://schemas.microsoft.com/office/2011/relationships/chartColorStyle" Target="colors144.xml"/><Relationship Id="rId3" Type="http://schemas.openxmlformats.org/officeDocument/2006/relationships/package" Target="../embeddings/Microsoft_Excel_Worksheet143.xlsx"/></Relationships>
</file>

<file path=ppt/charts/_rels/chart145.xml.rels><?xml version="1.0" encoding="UTF-8" standalone="yes"?>
<Relationships xmlns="http://schemas.openxmlformats.org/package/2006/relationships"><Relationship Id="rId1" Type="http://schemas.microsoft.com/office/2011/relationships/chartStyle" Target="style145.xml"/><Relationship Id="rId2" Type="http://schemas.microsoft.com/office/2011/relationships/chartColorStyle" Target="colors145.xml"/><Relationship Id="rId3" Type="http://schemas.openxmlformats.org/officeDocument/2006/relationships/package" Target="../embeddings/Microsoft_Excel_Worksheet144.xlsx"/></Relationships>
</file>

<file path=ppt/charts/_rels/chart146.xml.rels><?xml version="1.0" encoding="UTF-8" standalone="yes"?>
<Relationships xmlns="http://schemas.openxmlformats.org/package/2006/relationships"><Relationship Id="rId1" Type="http://schemas.microsoft.com/office/2011/relationships/chartStyle" Target="style146.xml"/><Relationship Id="rId2" Type="http://schemas.microsoft.com/office/2011/relationships/chartColorStyle" Target="colors146.xml"/><Relationship Id="rId3" Type="http://schemas.openxmlformats.org/officeDocument/2006/relationships/package" Target="../embeddings/Microsoft_Excel_Worksheet145.xlsx"/></Relationships>
</file>

<file path=ppt/charts/_rels/chart147.xml.rels><?xml version="1.0" encoding="UTF-8" standalone="yes"?>
<Relationships xmlns="http://schemas.openxmlformats.org/package/2006/relationships"><Relationship Id="rId1" Type="http://schemas.microsoft.com/office/2011/relationships/chartStyle" Target="style147.xml"/><Relationship Id="rId2" Type="http://schemas.microsoft.com/office/2011/relationships/chartColorStyle" Target="colors147.xml"/><Relationship Id="rId3" Type="http://schemas.openxmlformats.org/officeDocument/2006/relationships/package" Target="../embeddings/Microsoft_Excel_Worksheet146.xlsx"/></Relationships>
</file>

<file path=ppt/charts/_rels/chart148.xml.rels><?xml version="1.0" encoding="UTF-8" standalone="yes"?>
<Relationships xmlns="http://schemas.openxmlformats.org/package/2006/relationships"><Relationship Id="rId1" Type="http://schemas.microsoft.com/office/2011/relationships/chartStyle" Target="style148.xml"/><Relationship Id="rId2" Type="http://schemas.microsoft.com/office/2011/relationships/chartColorStyle" Target="colors148.xml"/><Relationship Id="rId3" Type="http://schemas.openxmlformats.org/officeDocument/2006/relationships/package" Target="../embeddings/Microsoft_Excel_Worksheet147.xlsx"/></Relationships>
</file>

<file path=ppt/charts/_rels/chart149.xml.rels><?xml version="1.0" encoding="UTF-8" standalone="yes"?>
<Relationships xmlns="http://schemas.openxmlformats.org/package/2006/relationships"><Relationship Id="rId1" Type="http://schemas.microsoft.com/office/2011/relationships/chartStyle" Target="style149.xml"/><Relationship Id="rId2" Type="http://schemas.microsoft.com/office/2011/relationships/chartColorStyle" Target="colors149.xml"/><Relationship Id="rId3" Type="http://schemas.openxmlformats.org/officeDocument/2006/relationships/package" Target="../embeddings/Microsoft_Excel_Worksheet148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4.xlsx"/></Relationships>
</file>

<file path=ppt/charts/_rels/chart150.xml.rels><?xml version="1.0" encoding="UTF-8" standalone="yes"?>
<Relationships xmlns="http://schemas.openxmlformats.org/package/2006/relationships"><Relationship Id="rId1" Type="http://schemas.microsoft.com/office/2011/relationships/chartStyle" Target="style150.xml"/><Relationship Id="rId2" Type="http://schemas.microsoft.com/office/2011/relationships/chartColorStyle" Target="colors150.xml"/><Relationship Id="rId3" Type="http://schemas.openxmlformats.org/officeDocument/2006/relationships/package" Target="../embeddings/Microsoft_Excel_Worksheet149.xlsx"/></Relationships>
</file>

<file path=ppt/charts/_rels/chart151.xml.rels><?xml version="1.0" encoding="UTF-8" standalone="yes"?>
<Relationships xmlns="http://schemas.openxmlformats.org/package/2006/relationships"><Relationship Id="rId1" Type="http://schemas.microsoft.com/office/2011/relationships/chartStyle" Target="style151.xml"/><Relationship Id="rId2" Type="http://schemas.microsoft.com/office/2011/relationships/chartColorStyle" Target="colors151.xml"/><Relationship Id="rId3" Type="http://schemas.openxmlformats.org/officeDocument/2006/relationships/package" Target="../embeddings/Microsoft_Excel_Worksheet150.xlsx"/></Relationships>
</file>

<file path=ppt/charts/_rels/chart152.xml.rels><?xml version="1.0" encoding="UTF-8" standalone="yes"?>
<Relationships xmlns="http://schemas.openxmlformats.org/package/2006/relationships"><Relationship Id="rId1" Type="http://schemas.microsoft.com/office/2011/relationships/chartStyle" Target="style152.xml"/><Relationship Id="rId2" Type="http://schemas.microsoft.com/office/2011/relationships/chartColorStyle" Target="colors152.xml"/><Relationship Id="rId3" Type="http://schemas.openxmlformats.org/officeDocument/2006/relationships/package" Target="../embeddings/Microsoft_Excel_Worksheet151.xlsx"/></Relationships>
</file>

<file path=ppt/charts/_rels/chart153.xml.rels><?xml version="1.0" encoding="UTF-8" standalone="yes"?>
<Relationships xmlns="http://schemas.openxmlformats.org/package/2006/relationships"><Relationship Id="rId1" Type="http://schemas.microsoft.com/office/2011/relationships/chartStyle" Target="style153.xml"/><Relationship Id="rId2" Type="http://schemas.microsoft.com/office/2011/relationships/chartColorStyle" Target="colors153.xml"/><Relationship Id="rId3" Type="http://schemas.openxmlformats.org/officeDocument/2006/relationships/package" Target="../embeddings/Microsoft_Excel_Worksheet152.xlsx"/></Relationships>
</file>

<file path=ppt/charts/_rels/chart154.xml.rels><?xml version="1.0" encoding="UTF-8" standalone="yes"?>
<Relationships xmlns="http://schemas.openxmlformats.org/package/2006/relationships"><Relationship Id="rId1" Type="http://schemas.microsoft.com/office/2011/relationships/chartStyle" Target="style154.xml"/><Relationship Id="rId2" Type="http://schemas.microsoft.com/office/2011/relationships/chartColorStyle" Target="colors154.xml"/><Relationship Id="rId3" Type="http://schemas.openxmlformats.org/officeDocument/2006/relationships/package" Target="../embeddings/Microsoft_Excel_Worksheet153.xlsx"/></Relationships>
</file>

<file path=ppt/charts/_rels/chart155.xml.rels><?xml version="1.0" encoding="UTF-8" standalone="yes"?>
<Relationships xmlns="http://schemas.openxmlformats.org/package/2006/relationships"><Relationship Id="rId1" Type="http://schemas.microsoft.com/office/2011/relationships/chartStyle" Target="style155.xml"/><Relationship Id="rId2" Type="http://schemas.microsoft.com/office/2011/relationships/chartColorStyle" Target="colors155.xml"/><Relationship Id="rId3" Type="http://schemas.openxmlformats.org/officeDocument/2006/relationships/package" Target="../embeddings/Microsoft_Excel_Worksheet154.xlsx"/></Relationships>
</file>

<file path=ppt/charts/_rels/chart156.xml.rels><?xml version="1.0" encoding="UTF-8" standalone="yes"?>
<Relationships xmlns="http://schemas.openxmlformats.org/package/2006/relationships"><Relationship Id="rId1" Type="http://schemas.microsoft.com/office/2011/relationships/chartStyle" Target="style156.xml"/><Relationship Id="rId2" Type="http://schemas.microsoft.com/office/2011/relationships/chartColorStyle" Target="colors156.xml"/><Relationship Id="rId3" Type="http://schemas.openxmlformats.org/officeDocument/2006/relationships/package" Target="../embeddings/Microsoft_Excel_Worksheet155.xlsx"/></Relationships>
</file>

<file path=ppt/charts/_rels/chart157.xml.rels><?xml version="1.0" encoding="UTF-8" standalone="yes"?>
<Relationships xmlns="http://schemas.openxmlformats.org/package/2006/relationships"><Relationship Id="rId1" Type="http://schemas.microsoft.com/office/2011/relationships/chartStyle" Target="style157.xml"/><Relationship Id="rId2" Type="http://schemas.microsoft.com/office/2011/relationships/chartColorStyle" Target="colors157.xml"/><Relationship Id="rId3" Type="http://schemas.openxmlformats.org/officeDocument/2006/relationships/package" Target="../embeddings/Microsoft_Excel_Worksheet156.xlsx"/></Relationships>
</file>

<file path=ppt/charts/_rels/chart158.xml.rels><?xml version="1.0" encoding="UTF-8" standalone="yes"?>
<Relationships xmlns="http://schemas.openxmlformats.org/package/2006/relationships"><Relationship Id="rId1" Type="http://schemas.microsoft.com/office/2011/relationships/chartStyle" Target="style158.xml"/><Relationship Id="rId2" Type="http://schemas.microsoft.com/office/2011/relationships/chartColorStyle" Target="colors158.xml"/><Relationship Id="rId3" Type="http://schemas.openxmlformats.org/officeDocument/2006/relationships/package" Target="../embeddings/Microsoft_Excel_Worksheet157.xlsx"/></Relationships>
</file>

<file path=ppt/charts/_rels/chart159.xml.rels><?xml version="1.0" encoding="UTF-8" standalone="yes"?>
<Relationships xmlns="http://schemas.openxmlformats.org/package/2006/relationships"><Relationship Id="rId1" Type="http://schemas.microsoft.com/office/2011/relationships/chartStyle" Target="style159.xml"/><Relationship Id="rId2" Type="http://schemas.microsoft.com/office/2011/relationships/chartColorStyle" Target="colors159.xml"/><Relationship Id="rId3" Type="http://schemas.openxmlformats.org/officeDocument/2006/relationships/package" Target="../embeddings/Microsoft_Excel_Worksheet158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5.xlsx"/></Relationships>
</file>

<file path=ppt/charts/_rels/chart160.xml.rels><?xml version="1.0" encoding="UTF-8" standalone="yes"?>
<Relationships xmlns="http://schemas.openxmlformats.org/package/2006/relationships"><Relationship Id="rId1" Type="http://schemas.microsoft.com/office/2011/relationships/chartStyle" Target="style160.xml"/><Relationship Id="rId2" Type="http://schemas.microsoft.com/office/2011/relationships/chartColorStyle" Target="colors160.xml"/><Relationship Id="rId3" Type="http://schemas.openxmlformats.org/officeDocument/2006/relationships/package" Target="../embeddings/Microsoft_Excel_Worksheet159.xlsx"/></Relationships>
</file>

<file path=ppt/charts/_rels/chart161.xml.rels><?xml version="1.0" encoding="UTF-8" standalone="yes"?>
<Relationships xmlns="http://schemas.openxmlformats.org/package/2006/relationships"><Relationship Id="rId1" Type="http://schemas.microsoft.com/office/2011/relationships/chartStyle" Target="style161.xml"/><Relationship Id="rId2" Type="http://schemas.microsoft.com/office/2011/relationships/chartColorStyle" Target="colors161.xml"/><Relationship Id="rId3" Type="http://schemas.openxmlformats.org/officeDocument/2006/relationships/package" Target="../embeddings/Microsoft_Excel_Worksheet160.xlsx"/></Relationships>
</file>

<file path=ppt/charts/_rels/chart162.xml.rels><?xml version="1.0" encoding="UTF-8" standalone="yes"?>
<Relationships xmlns="http://schemas.openxmlformats.org/package/2006/relationships"><Relationship Id="rId1" Type="http://schemas.microsoft.com/office/2011/relationships/chartStyle" Target="style162.xml"/><Relationship Id="rId2" Type="http://schemas.microsoft.com/office/2011/relationships/chartColorStyle" Target="colors162.xml"/><Relationship Id="rId3" Type="http://schemas.openxmlformats.org/officeDocument/2006/relationships/package" Target="../embeddings/Microsoft_Excel_Worksheet161.xlsx"/></Relationships>
</file>

<file path=ppt/charts/_rels/chart163.xml.rels><?xml version="1.0" encoding="UTF-8" standalone="yes"?>
<Relationships xmlns="http://schemas.openxmlformats.org/package/2006/relationships"><Relationship Id="rId1" Type="http://schemas.microsoft.com/office/2011/relationships/chartStyle" Target="style163.xml"/><Relationship Id="rId2" Type="http://schemas.microsoft.com/office/2011/relationships/chartColorStyle" Target="colors163.xml"/><Relationship Id="rId3" Type="http://schemas.openxmlformats.org/officeDocument/2006/relationships/package" Target="../embeddings/Microsoft_Excel_Worksheet162.xlsx"/></Relationships>
</file>

<file path=ppt/charts/_rels/chart164.xml.rels><?xml version="1.0" encoding="UTF-8" standalone="yes"?>
<Relationships xmlns="http://schemas.openxmlformats.org/package/2006/relationships"><Relationship Id="rId1" Type="http://schemas.microsoft.com/office/2011/relationships/chartStyle" Target="style164.xml"/><Relationship Id="rId2" Type="http://schemas.microsoft.com/office/2011/relationships/chartColorStyle" Target="colors164.xml"/><Relationship Id="rId3" Type="http://schemas.openxmlformats.org/officeDocument/2006/relationships/package" Target="../embeddings/Microsoft_Excel_Worksheet163.xlsx"/></Relationships>
</file>

<file path=ppt/charts/_rels/chart165.xml.rels><?xml version="1.0" encoding="UTF-8" standalone="yes"?>
<Relationships xmlns="http://schemas.openxmlformats.org/package/2006/relationships"><Relationship Id="rId1" Type="http://schemas.microsoft.com/office/2011/relationships/chartStyle" Target="style165.xml"/><Relationship Id="rId2" Type="http://schemas.microsoft.com/office/2011/relationships/chartColorStyle" Target="colors165.xml"/><Relationship Id="rId3" Type="http://schemas.openxmlformats.org/officeDocument/2006/relationships/package" Target="../embeddings/Microsoft_Excel_Worksheet164.xlsx"/></Relationships>
</file>

<file path=ppt/charts/_rels/chart166.xml.rels><?xml version="1.0" encoding="UTF-8" standalone="yes"?>
<Relationships xmlns="http://schemas.openxmlformats.org/package/2006/relationships"><Relationship Id="rId1" Type="http://schemas.microsoft.com/office/2011/relationships/chartStyle" Target="style166.xml"/><Relationship Id="rId2" Type="http://schemas.microsoft.com/office/2011/relationships/chartColorStyle" Target="colors166.xml"/><Relationship Id="rId3" Type="http://schemas.openxmlformats.org/officeDocument/2006/relationships/package" Target="../embeddings/Microsoft_Excel_Worksheet165.xlsx"/></Relationships>
</file>

<file path=ppt/charts/_rels/chart167.xml.rels><?xml version="1.0" encoding="UTF-8" standalone="yes"?>
<Relationships xmlns="http://schemas.openxmlformats.org/package/2006/relationships"><Relationship Id="rId1" Type="http://schemas.microsoft.com/office/2011/relationships/chartStyle" Target="style167.xml"/><Relationship Id="rId2" Type="http://schemas.microsoft.com/office/2011/relationships/chartColorStyle" Target="colors167.xml"/><Relationship Id="rId3" Type="http://schemas.openxmlformats.org/officeDocument/2006/relationships/package" Target="../embeddings/Microsoft_Excel_Worksheet166.xlsx"/></Relationships>
</file>

<file path=ppt/charts/_rels/chart168.xml.rels><?xml version="1.0" encoding="UTF-8" standalone="yes"?>
<Relationships xmlns="http://schemas.openxmlformats.org/package/2006/relationships"><Relationship Id="rId1" Type="http://schemas.microsoft.com/office/2011/relationships/chartStyle" Target="style168.xml"/><Relationship Id="rId2" Type="http://schemas.microsoft.com/office/2011/relationships/chartColorStyle" Target="colors168.xml"/><Relationship Id="rId3" Type="http://schemas.openxmlformats.org/officeDocument/2006/relationships/package" Target="../embeddings/Microsoft_Excel_Worksheet167.xlsx"/></Relationships>
</file>

<file path=ppt/charts/_rels/chart169.xml.rels><?xml version="1.0" encoding="UTF-8" standalone="yes"?>
<Relationships xmlns="http://schemas.openxmlformats.org/package/2006/relationships"><Relationship Id="rId1" Type="http://schemas.microsoft.com/office/2011/relationships/chartStyle" Target="style169.xml"/><Relationship Id="rId2" Type="http://schemas.microsoft.com/office/2011/relationships/chartColorStyle" Target="colors169.xml"/><Relationship Id="rId3" Type="http://schemas.openxmlformats.org/officeDocument/2006/relationships/package" Target="../embeddings/Microsoft_Excel_Worksheet168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6.xlsx"/></Relationships>
</file>

<file path=ppt/charts/_rels/chart170.xml.rels><?xml version="1.0" encoding="UTF-8" standalone="yes"?>
<Relationships xmlns="http://schemas.openxmlformats.org/package/2006/relationships"><Relationship Id="rId1" Type="http://schemas.microsoft.com/office/2011/relationships/chartStyle" Target="style170.xml"/><Relationship Id="rId2" Type="http://schemas.microsoft.com/office/2011/relationships/chartColorStyle" Target="colors170.xml"/><Relationship Id="rId3" Type="http://schemas.openxmlformats.org/officeDocument/2006/relationships/package" Target="../embeddings/Microsoft_Excel_Worksheet169.xlsx"/></Relationships>
</file>

<file path=ppt/charts/_rels/chart171.xml.rels><?xml version="1.0" encoding="UTF-8" standalone="yes"?>
<Relationships xmlns="http://schemas.openxmlformats.org/package/2006/relationships"><Relationship Id="rId1" Type="http://schemas.microsoft.com/office/2011/relationships/chartStyle" Target="style171.xml"/><Relationship Id="rId2" Type="http://schemas.microsoft.com/office/2011/relationships/chartColorStyle" Target="colors171.xml"/><Relationship Id="rId3" Type="http://schemas.openxmlformats.org/officeDocument/2006/relationships/package" Target="../embeddings/Microsoft_Excel_Worksheet170.xlsx"/></Relationships>
</file>

<file path=ppt/charts/_rels/chart172.xml.rels><?xml version="1.0" encoding="UTF-8" standalone="yes"?>
<Relationships xmlns="http://schemas.openxmlformats.org/package/2006/relationships"><Relationship Id="rId1" Type="http://schemas.microsoft.com/office/2011/relationships/chartStyle" Target="style172.xml"/><Relationship Id="rId2" Type="http://schemas.microsoft.com/office/2011/relationships/chartColorStyle" Target="colors172.xml"/><Relationship Id="rId3" Type="http://schemas.openxmlformats.org/officeDocument/2006/relationships/package" Target="../embeddings/Microsoft_Excel_Worksheet171.xlsx"/></Relationships>
</file>

<file path=ppt/charts/_rels/chart173.xml.rels><?xml version="1.0" encoding="UTF-8" standalone="yes"?>
<Relationships xmlns="http://schemas.openxmlformats.org/package/2006/relationships"><Relationship Id="rId1" Type="http://schemas.microsoft.com/office/2011/relationships/chartStyle" Target="style173.xml"/><Relationship Id="rId2" Type="http://schemas.microsoft.com/office/2011/relationships/chartColorStyle" Target="colors173.xml"/><Relationship Id="rId3" Type="http://schemas.openxmlformats.org/officeDocument/2006/relationships/package" Target="../embeddings/Microsoft_Excel_Worksheet172.xlsx"/></Relationships>
</file>

<file path=ppt/charts/_rels/chart174.xml.rels><?xml version="1.0" encoding="UTF-8" standalone="yes"?>
<Relationships xmlns="http://schemas.openxmlformats.org/package/2006/relationships"><Relationship Id="rId1" Type="http://schemas.microsoft.com/office/2011/relationships/chartStyle" Target="style174.xml"/><Relationship Id="rId2" Type="http://schemas.microsoft.com/office/2011/relationships/chartColorStyle" Target="colors174.xml"/><Relationship Id="rId3" Type="http://schemas.openxmlformats.org/officeDocument/2006/relationships/package" Target="../embeddings/Microsoft_Excel_Worksheet173.xlsx"/></Relationships>
</file>

<file path=ppt/charts/_rels/chart175.xml.rels><?xml version="1.0" encoding="UTF-8" standalone="yes"?>
<Relationships xmlns="http://schemas.openxmlformats.org/package/2006/relationships"><Relationship Id="rId1" Type="http://schemas.microsoft.com/office/2011/relationships/chartStyle" Target="style175.xml"/><Relationship Id="rId2" Type="http://schemas.microsoft.com/office/2011/relationships/chartColorStyle" Target="colors175.xml"/><Relationship Id="rId3" Type="http://schemas.openxmlformats.org/officeDocument/2006/relationships/package" Target="../embeddings/Microsoft_Excel_Worksheet174.xlsx"/></Relationships>
</file>

<file path=ppt/charts/_rels/chart176.xml.rels><?xml version="1.0" encoding="UTF-8" standalone="yes"?>
<Relationships xmlns="http://schemas.openxmlformats.org/package/2006/relationships"><Relationship Id="rId1" Type="http://schemas.microsoft.com/office/2011/relationships/chartStyle" Target="style176.xml"/><Relationship Id="rId2" Type="http://schemas.microsoft.com/office/2011/relationships/chartColorStyle" Target="colors176.xml"/><Relationship Id="rId3" Type="http://schemas.openxmlformats.org/officeDocument/2006/relationships/package" Target="../embeddings/Microsoft_Excel_Worksheet175.xlsx"/></Relationships>
</file>

<file path=ppt/charts/_rels/chart177.xml.rels><?xml version="1.0" encoding="UTF-8" standalone="yes"?>
<Relationships xmlns="http://schemas.openxmlformats.org/package/2006/relationships"><Relationship Id="rId1" Type="http://schemas.microsoft.com/office/2011/relationships/chartStyle" Target="style177.xml"/><Relationship Id="rId2" Type="http://schemas.microsoft.com/office/2011/relationships/chartColorStyle" Target="colors177.xml"/><Relationship Id="rId3" Type="http://schemas.openxmlformats.org/officeDocument/2006/relationships/package" Target="../embeddings/Microsoft_Excel_Worksheet176.xlsx"/></Relationships>
</file>

<file path=ppt/charts/_rels/chart178.xml.rels><?xml version="1.0" encoding="UTF-8" standalone="yes"?>
<Relationships xmlns="http://schemas.openxmlformats.org/package/2006/relationships"><Relationship Id="rId1" Type="http://schemas.microsoft.com/office/2011/relationships/chartStyle" Target="style178.xml"/><Relationship Id="rId2" Type="http://schemas.microsoft.com/office/2011/relationships/chartColorStyle" Target="colors178.xml"/><Relationship Id="rId3" Type="http://schemas.openxmlformats.org/officeDocument/2006/relationships/package" Target="../embeddings/Microsoft_Excel_Worksheet177.xlsx"/></Relationships>
</file>

<file path=ppt/charts/_rels/chart179.xml.rels><?xml version="1.0" encoding="UTF-8" standalone="yes"?>
<Relationships xmlns="http://schemas.openxmlformats.org/package/2006/relationships"><Relationship Id="rId1" Type="http://schemas.microsoft.com/office/2011/relationships/chartStyle" Target="style179.xml"/><Relationship Id="rId2" Type="http://schemas.microsoft.com/office/2011/relationships/chartColorStyle" Target="colors179.xml"/><Relationship Id="rId3" Type="http://schemas.openxmlformats.org/officeDocument/2006/relationships/package" Target="../embeddings/Microsoft_Excel_Worksheet178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7.xlsx"/></Relationships>
</file>

<file path=ppt/charts/_rels/chart180.xml.rels><?xml version="1.0" encoding="UTF-8" standalone="yes"?>
<Relationships xmlns="http://schemas.openxmlformats.org/package/2006/relationships"><Relationship Id="rId1" Type="http://schemas.microsoft.com/office/2011/relationships/chartStyle" Target="style180.xml"/><Relationship Id="rId2" Type="http://schemas.microsoft.com/office/2011/relationships/chartColorStyle" Target="colors180.xml"/><Relationship Id="rId3" Type="http://schemas.openxmlformats.org/officeDocument/2006/relationships/package" Target="../embeddings/Microsoft_Excel_Worksheet179.xlsx"/></Relationships>
</file>

<file path=ppt/charts/_rels/chart181.xml.rels><?xml version="1.0" encoding="UTF-8" standalone="yes"?>
<Relationships xmlns="http://schemas.openxmlformats.org/package/2006/relationships"><Relationship Id="rId1" Type="http://schemas.microsoft.com/office/2011/relationships/chartStyle" Target="style181.xml"/><Relationship Id="rId2" Type="http://schemas.microsoft.com/office/2011/relationships/chartColorStyle" Target="colors181.xml"/><Relationship Id="rId3" Type="http://schemas.openxmlformats.org/officeDocument/2006/relationships/package" Target="../embeddings/Microsoft_Excel_Worksheet180.xlsx"/></Relationships>
</file>

<file path=ppt/charts/_rels/chart182.xml.rels><?xml version="1.0" encoding="UTF-8" standalone="yes"?>
<Relationships xmlns="http://schemas.openxmlformats.org/package/2006/relationships"><Relationship Id="rId1" Type="http://schemas.microsoft.com/office/2011/relationships/chartStyle" Target="style182.xml"/><Relationship Id="rId2" Type="http://schemas.microsoft.com/office/2011/relationships/chartColorStyle" Target="colors182.xml"/><Relationship Id="rId3" Type="http://schemas.openxmlformats.org/officeDocument/2006/relationships/package" Target="../embeddings/Microsoft_Excel_Worksheet181.xlsx"/></Relationships>
</file>

<file path=ppt/charts/_rels/chart183.xml.rels><?xml version="1.0" encoding="UTF-8" standalone="yes"?>
<Relationships xmlns="http://schemas.openxmlformats.org/package/2006/relationships"><Relationship Id="rId1" Type="http://schemas.microsoft.com/office/2011/relationships/chartStyle" Target="style183.xml"/><Relationship Id="rId2" Type="http://schemas.microsoft.com/office/2011/relationships/chartColorStyle" Target="colors183.xml"/><Relationship Id="rId3" Type="http://schemas.openxmlformats.org/officeDocument/2006/relationships/package" Target="../embeddings/Microsoft_Excel_Worksheet182.xlsx"/></Relationships>
</file>

<file path=ppt/charts/_rels/chart184.xml.rels><?xml version="1.0" encoding="UTF-8" standalone="yes"?>
<Relationships xmlns="http://schemas.openxmlformats.org/package/2006/relationships"><Relationship Id="rId1" Type="http://schemas.microsoft.com/office/2011/relationships/chartStyle" Target="style184.xml"/><Relationship Id="rId2" Type="http://schemas.microsoft.com/office/2011/relationships/chartColorStyle" Target="colors184.xml"/><Relationship Id="rId3" Type="http://schemas.openxmlformats.org/officeDocument/2006/relationships/package" Target="../embeddings/Microsoft_Excel_Worksheet183.xlsx"/></Relationships>
</file>

<file path=ppt/charts/_rels/chart185.xml.rels><?xml version="1.0" encoding="UTF-8" standalone="yes"?>
<Relationships xmlns="http://schemas.openxmlformats.org/package/2006/relationships"><Relationship Id="rId1" Type="http://schemas.microsoft.com/office/2011/relationships/chartStyle" Target="style185.xml"/><Relationship Id="rId2" Type="http://schemas.microsoft.com/office/2011/relationships/chartColorStyle" Target="colors185.xml"/><Relationship Id="rId3" Type="http://schemas.openxmlformats.org/officeDocument/2006/relationships/package" Target="../embeddings/Microsoft_Excel_Worksheet184.xlsx"/></Relationships>
</file>

<file path=ppt/charts/_rels/chart186.xml.rels><?xml version="1.0" encoding="UTF-8" standalone="yes"?>
<Relationships xmlns="http://schemas.openxmlformats.org/package/2006/relationships"><Relationship Id="rId1" Type="http://schemas.microsoft.com/office/2011/relationships/chartStyle" Target="style186.xml"/><Relationship Id="rId2" Type="http://schemas.microsoft.com/office/2011/relationships/chartColorStyle" Target="colors186.xml"/><Relationship Id="rId3" Type="http://schemas.openxmlformats.org/officeDocument/2006/relationships/package" Target="../embeddings/Microsoft_Excel_Worksheet185.xlsx"/></Relationships>
</file>

<file path=ppt/charts/_rels/chart187.xml.rels><?xml version="1.0" encoding="UTF-8" standalone="yes"?>
<Relationships xmlns="http://schemas.openxmlformats.org/package/2006/relationships"><Relationship Id="rId1" Type="http://schemas.microsoft.com/office/2011/relationships/chartStyle" Target="style187.xml"/><Relationship Id="rId2" Type="http://schemas.microsoft.com/office/2011/relationships/chartColorStyle" Target="colors187.xml"/><Relationship Id="rId3" Type="http://schemas.openxmlformats.org/officeDocument/2006/relationships/package" Target="../embeddings/Microsoft_Excel_Worksheet186.xlsx"/></Relationships>
</file>

<file path=ppt/charts/_rels/chart188.xml.rels><?xml version="1.0" encoding="UTF-8" standalone="yes"?>
<Relationships xmlns="http://schemas.openxmlformats.org/package/2006/relationships"><Relationship Id="rId1" Type="http://schemas.microsoft.com/office/2011/relationships/chartStyle" Target="style188.xml"/><Relationship Id="rId2" Type="http://schemas.microsoft.com/office/2011/relationships/chartColorStyle" Target="colors188.xml"/><Relationship Id="rId3" Type="http://schemas.openxmlformats.org/officeDocument/2006/relationships/package" Target="../embeddings/Microsoft_Excel_Worksheet187.xlsx"/></Relationships>
</file>

<file path=ppt/charts/_rels/chart189.xml.rels><?xml version="1.0" encoding="UTF-8" standalone="yes"?>
<Relationships xmlns="http://schemas.openxmlformats.org/package/2006/relationships"><Relationship Id="rId1" Type="http://schemas.microsoft.com/office/2011/relationships/chartStyle" Target="style189.xml"/><Relationship Id="rId2" Type="http://schemas.microsoft.com/office/2011/relationships/chartColorStyle" Target="colors189.xml"/><Relationship Id="rId3" Type="http://schemas.openxmlformats.org/officeDocument/2006/relationships/package" Target="../embeddings/Microsoft_Excel_Worksheet188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8.xlsx"/></Relationships>
</file>

<file path=ppt/charts/_rels/chart190.xml.rels><?xml version="1.0" encoding="UTF-8" standalone="yes"?>
<Relationships xmlns="http://schemas.openxmlformats.org/package/2006/relationships"><Relationship Id="rId1" Type="http://schemas.microsoft.com/office/2011/relationships/chartStyle" Target="style190.xml"/><Relationship Id="rId2" Type="http://schemas.microsoft.com/office/2011/relationships/chartColorStyle" Target="colors190.xml"/><Relationship Id="rId3" Type="http://schemas.openxmlformats.org/officeDocument/2006/relationships/package" Target="../embeddings/Microsoft_Excel_Worksheet189.xlsx"/></Relationships>
</file>

<file path=ppt/charts/_rels/chart191.xml.rels><?xml version="1.0" encoding="UTF-8" standalone="yes"?>
<Relationships xmlns="http://schemas.openxmlformats.org/package/2006/relationships"><Relationship Id="rId1" Type="http://schemas.microsoft.com/office/2011/relationships/chartStyle" Target="style191.xml"/><Relationship Id="rId2" Type="http://schemas.microsoft.com/office/2011/relationships/chartColorStyle" Target="colors191.xml"/><Relationship Id="rId3" Type="http://schemas.openxmlformats.org/officeDocument/2006/relationships/package" Target="../embeddings/Microsoft_Excel_Worksheet190.xlsx"/></Relationships>
</file>

<file path=ppt/charts/_rels/chart192.xml.rels><?xml version="1.0" encoding="UTF-8" standalone="yes"?>
<Relationships xmlns="http://schemas.openxmlformats.org/package/2006/relationships"><Relationship Id="rId1" Type="http://schemas.microsoft.com/office/2011/relationships/chartStyle" Target="style192.xml"/><Relationship Id="rId2" Type="http://schemas.microsoft.com/office/2011/relationships/chartColorStyle" Target="colors192.xml"/><Relationship Id="rId3" Type="http://schemas.openxmlformats.org/officeDocument/2006/relationships/package" Target="../embeddings/Microsoft_Excel_Worksheet191.xlsx"/></Relationships>
</file>

<file path=ppt/charts/_rels/chart193.xml.rels><?xml version="1.0" encoding="UTF-8" standalone="yes"?>
<Relationships xmlns="http://schemas.openxmlformats.org/package/2006/relationships"><Relationship Id="rId1" Type="http://schemas.microsoft.com/office/2011/relationships/chartStyle" Target="style193.xml"/><Relationship Id="rId2" Type="http://schemas.microsoft.com/office/2011/relationships/chartColorStyle" Target="colors193.xml"/><Relationship Id="rId3" Type="http://schemas.openxmlformats.org/officeDocument/2006/relationships/package" Target="../embeddings/Microsoft_Excel_Worksheet192.xlsx"/></Relationships>
</file>

<file path=ppt/charts/_rels/chart194.xml.rels><?xml version="1.0" encoding="UTF-8" standalone="yes"?>
<Relationships xmlns="http://schemas.openxmlformats.org/package/2006/relationships"><Relationship Id="rId1" Type="http://schemas.microsoft.com/office/2011/relationships/chartStyle" Target="style194.xml"/><Relationship Id="rId2" Type="http://schemas.microsoft.com/office/2011/relationships/chartColorStyle" Target="colors194.xml"/><Relationship Id="rId3" Type="http://schemas.openxmlformats.org/officeDocument/2006/relationships/package" Target="../embeddings/Microsoft_Excel_Worksheet193.xlsx"/></Relationships>
</file>

<file path=ppt/charts/_rels/chart195.xml.rels><?xml version="1.0" encoding="UTF-8" standalone="yes"?>
<Relationships xmlns="http://schemas.openxmlformats.org/package/2006/relationships"><Relationship Id="rId1" Type="http://schemas.microsoft.com/office/2011/relationships/chartStyle" Target="style195.xml"/><Relationship Id="rId2" Type="http://schemas.microsoft.com/office/2011/relationships/chartColorStyle" Target="colors195.xml"/><Relationship Id="rId3" Type="http://schemas.openxmlformats.org/officeDocument/2006/relationships/package" Target="../embeddings/Microsoft_Excel_Worksheet194.xlsx"/></Relationships>
</file>

<file path=ppt/charts/_rels/chart196.xml.rels><?xml version="1.0" encoding="UTF-8" standalone="yes"?>
<Relationships xmlns="http://schemas.openxmlformats.org/package/2006/relationships"><Relationship Id="rId1" Type="http://schemas.microsoft.com/office/2011/relationships/chartStyle" Target="style196.xml"/><Relationship Id="rId2" Type="http://schemas.microsoft.com/office/2011/relationships/chartColorStyle" Target="colors196.xml"/><Relationship Id="rId3" Type="http://schemas.openxmlformats.org/officeDocument/2006/relationships/package" Target="../embeddings/Microsoft_Excel_Worksheet195.xlsx"/></Relationships>
</file>

<file path=ppt/charts/_rels/chart197.xml.rels><?xml version="1.0" encoding="UTF-8" standalone="yes"?>
<Relationships xmlns="http://schemas.openxmlformats.org/package/2006/relationships"><Relationship Id="rId1" Type="http://schemas.microsoft.com/office/2011/relationships/chartStyle" Target="style197.xml"/><Relationship Id="rId2" Type="http://schemas.microsoft.com/office/2011/relationships/chartColorStyle" Target="colors197.xml"/><Relationship Id="rId3" Type="http://schemas.openxmlformats.org/officeDocument/2006/relationships/package" Target="../embeddings/Microsoft_Excel_Worksheet196.xlsx"/></Relationships>
</file>

<file path=ppt/charts/_rels/chart198.xml.rels><?xml version="1.0" encoding="UTF-8" standalone="yes"?>
<Relationships xmlns="http://schemas.openxmlformats.org/package/2006/relationships"><Relationship Id="rId1" Type="http://schemas.microsoft.com/office/2011/relationships/chartStyle" Target="style198.xml"/><Relationship Id="rId2" Type="http://schemas.microsoft.com/office/2011/relationships/chartColorStyle" Target="colors198.xml"/><Relationship Id="rId3" Type="http://schemas.openxmlformats.org/officeDocument/2006/relationships/package" Target="../embeddings/Microsoft_Excel_Worksheet197.xlsx"/></Relationships>
</file>

<file path=ppt/charts/_rels/chart199.xml.rels><?xml version="1.0" encoding="UTF-8" standalone="yes"?>
<Relationships xmlns="http://schemas.openxmlformats.org/package/2006/relationships"><Relationship Id="rId1" Type="http://schemas.microsoft.com/office/2011/relationships/chartStyle" Target="style199.xml"/><Relationship Id="rId2" Type="http://schemas.microsoft.com/office/2011/relationships/chartColorStyle" Target="colors199.xml"/><Relationship Id="rId3" Type="http://schemas.openxmlformats.org/officeDocument/2006/relationships/package" Target="../embeddings/Microsoft_Excel_Worksheet198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19.xlsx"/></Relationships>
</file>

<file path=ppt/charts/_rels/chart200.xml.rels><?xml version="1.0" encoding="UTF-8" standalone="yes"?>
<Relationships xmlns="http://schemas.openxmlformats.org/package/2006/relationships"><Relationship Id="rId1" Type="http://schemas.microsoft.com/office/2011/relationships/chartStyle" Target="style200.xml"/><Relationship Id="rId2" Type="http://schemas.microsoft.com/office/2011/relationships/chartColorStyle" Target="colors200.xml"/><Relationship Id="rId3" Type="http://schemas.openxmlformats.org/officeDocument/2006/relationships/package" Target="../embeddings/Microsoft_Excel_Worksheet199.xlsx"/></Relationships>
</file>

<file path=ppt/charts/_rels/chart201.xml.rels><?xml version="1.0" encoding="UTF-8" standalone="yes"?>
<Relationships xmlns="http://schemas.openxmlformats.org/package/2006/relationships"><Relationship Id="rId1" Type="http://schemas.microsoft.com/office/2011/relationships/chartStyle" Target="style201.xml"/><Relationship Id="rId2" Type="http://schemas.microsoft.com/office/2011/relationships/chartColorStyle" Target="colors201.xml"/><Relationship Id="rId3" Type="http://schemas.openxmlformats.org/officeDocument/2006/relationships/package" Target="../embeddings/Microsoft_Excel_Worksheet200.xlsx"/></Relationships>
</file>

<file path=ppt/charts/_rels/chart202.xml.rels><?xml version="1.0" encoding="UTF-8" standalone="yes"?>
<Relationships xmlns="http://schemas.openxmlformats.org/package/2006/relationships"><Relationship Id="rId1" Type="http://schemas.microsoft.com/office/2011/relationships/chartStyle" Target="style202.xml"/><Relationship Id="rId2" Type="http://schemas.microsoft.com/office/2011/relationships/chartColorStyle" Target="colors202.xml"/><Relationship Id="rId3" Type="http://schemas.openxmlformats.org/officeDocument/2006/relationships/package" Target="../embeddings/Microsoft_Excel_Worksheet201.xlsx"/></Relationships>
</file>

<file path=ppt/charts/_rels/chart203.xml.rels><?xml version="1.0" encoding="UTF-8" standalone="yes"?>
<Relationships xmlns="http://schemas.openxmlformats.org/package/2006/relationships"><Relationship Id="rId1" Type="http://schemas.microsoft.com/office/2011/relationships/chartStyle" Target="style203.xml"/><Relationship Id="rId2" Type="http://schemas.microsoft.com/office/2011/relationships/chartColorStyle" Target="colors203.xml"/><Relationship Id="rId3" Type="http://schemas.openxmlformats.org/officeDocument/2006/relationships/package" Target="../embeddings/Microsoft_Excel_Worksheet202.xlsx"/></Relationships>
</file>

<file path=ppt/charts/_rels/chart204.xml.rels><?xml version="1.0" encoding="UTF-8" standalone="yes"?>
<Relationships xmlns="http://schemas.openxmlformats.org/package/2006/relationships"><Relationship Id="rId1" Type="http://schemas.microsoft.com/office/2011/relationships/chartStyle" Target="style204.xml"/><Relationship Id="rId2" Type="http://schemas.microsoft.com/office/2011/relationships/chartColorStyle" Target="colors204.xml"/><Relationship Id="rId3" Type="http://schemas.openxmlformats.org/officeDocument/2006/relationships/package" Target="../embeddings/Microsoft_Excel_Worksheet203.xlsx"/></Relationships>
</file>

<file path=ppt/charts/_rels/chart205.xml.rels><?xml version="1.0" encoding="UTF-8" standalone="yes"?>
<Relationships xmlns="http://schemas.openxmlformats.org/package/2006/relationships"><Relationship Id="rId1" Type="http://schemas.microsoft.com/office/2011/relationships/chartStyle" Target="style205.xml"/><Relationship Id="rId2" Type="http://schemas.microsoft.com/office/2011/relationships/chartColorStyle" Target="colors205.xml"/><Relationship Id="rId3" Type="http://schemas.openxmlformats.org/officeDocument/2006/relationships/package" Target="../embeddings/Microsoft_Excel_Worksheet204.xlsx"/></Relationships>
</file>

<file path=ppt/charts/_rels/chart206.xml.rels><?xml version="1.0" encoding="UTF-8" standalone="yes"?>
<Relationships xmlns="http://schemas.openxmlformats.org/package/2006/relationships"><Relationship Id="rId1" Type="http://schemas.microsoft.com/office/2011/relationships/chartStyle" Target="style206.xml"/><Relationship Id="rId2" Type="http://schemas.microsoft.com/office/2011/relationships/chartColorStyle" Target="colors206.xml"/><Relationship Id="rId3" Type="http://schemas.openxmlformats.org/officeDocument/2006/relationships/package" Target="../embeddings/Microsoft_Excel_Worksheet205.xlsx"/></Relationships>
</file>

<file path=ppt/charts/_rels/chart207.xml.rels><?xml version="1.0" encoding="UTF-8" standalone="yes"?>
<Relationships xmlns="http://schemas.openxmlformats.org/package/2006/relationships"><Relationship Id="rId1" Type="http://schemas.microsoft.com/office/2011/relationships/chartStyle" Target="style207.xml"/><Relationship Id="rId2" Type="http://schemas.microsoft.com/office/2011/relationships/chartColorStyle" Target="colors207.xml"/><Relationship Id="rId3" Type="http://schemas.openxmlformats.org/officeDocument/2006/relationships/package" Target="../embeddings/Microsoft_Excel_Worksheet206.xlsx"/></Relationships>
</file>

<file path=ppt/charts/_rels/chart208.xml.rels><?xml version="1.0" encoding="UTF-8" standalone="yes"?>
<Relationships xmlns="http://schemas.openxmlformats.org/package/2006/relationships"><Relationship Id="rId1" Type="http://schemas.microsoft.com/office/2011/relationships/chartStyle" Target="style208.xml"/><Relationship Id="rId2" Type="http://schemas.microsoft.com/office/2011/relationships/chartColorStyle" Target="colors208.xml"/><Relationship Id="rId3" Type="http://schemas.openxmlformats.org/officeDocument/2006/relationships/package" Target="../embeddings/Microsoft_Excel_Worksheet207.xlsx"/></Relationships>
</file>

<file path=ppt/charts/_rels/chart209.xml.rels><?xml version="1.0" encoding="UTF-8" standalone="yes"?>
<Relationships xmlns="http://schemas.openxmlformats.org/package/2006/relationships"><Relationship Id="rId1" Type="http://schemas.microsoft.com/office/2011/relationships/chartStyle" Target="style209.xml"/><Relationship Id="rId2" Type="http://schemas.microsoft.com/office/2011/relationships/chartColorStyle" Target="colors209.xml"/><Relationship Id="rId3" Type="http://schemas.openxmlformats.org/officeDocument/2006/relationships/package" Target="../embeddings/Microsoft_Excel_Worksheet208.xlsx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package" Target="../embeddings/Microsoft_Excel_Worksheet20.xlsx"/></Relationships>
</file>

<file path=ppt/charts/_rels/chart210.xml.rels><?xml version="1.0" encoding="UTF-8" standalone="yes"?>
<Relationships xmlns="http://schemas.openxmlformats.org/package/2006/relationships"><Relationship Id="rId1" Type="http://schemas.microsoft.com/office/2011/relationships/chartStyle" Target="style210.xml"/><Relationship Id="rId2" Type="http://schemas.microsoft.com/office/2011/relationships/chartColorStyle" Target="colors210.xml"/><Relationship Id="rId3" Type="http://schemas.openxmlformats.org/officeDocument/2006/relationships/package" Target="../embeddings/Microsoft_Excel_Worksheet209.xlsx"/></Relationships>
</file>

<file path=ppt/charts/_rels/chart211.xml.rels><?xml version="1.0" encoding="UTF-8" standalone="yes"?>
<Relationships xmlns="http://schemas.openxmlformats.org/package/2006/relationships"><Relationship Id="rId1" Type="http://schemas.microsoft.com/office/2011/relationships/chartStyle" Target="style211.xml"/><Relationship Id="rId2" Type="http://schemas.microsoft.com/office/2011/relationships/chartColorStyle" Target="colors211.xml"/><Relationship Id="rId3" Type="http://schemas.openxmlformats.org/officeDocument/2006/relationships/package" Target="../embeddings/Microsoft_Excel_Worksheet210.xlsx"/></Relationships>
</file>

<file path=ppt/charts/_rels/chart212.xml.rels><?xml version="1.0" encoding="UTF-8" standalone="yes"?>
<Relationships xmlns="http://schemas.openxmlformats.org/package/2006/relationships"><Relationship Id="rId1" Type="http://schemas.microsoft.com/office/2011/relationships/chartStyle" Target="style212.xml"/><Relationship Id="rId2" Type="http://schemas.microsoft.com/office/2011/relationships/chartColorStyle" Target="colors212.xml"/><Relationship Id="rId3" Type="http://schemas.openxmlformats.org/officeDocument/2006/relationships/package" Target="../embeddings/Microsoft_Excel_Worksheet211.xlsx"/></Relationships>
</file>

<file path=ppt/charts/_rels/chart213.xml.rels><?xml version="1.0" encoding="UTF-8" standalone="yes"?>
<Relationships xmlns="http://schemas.openxmlformats.org/package/2006/relationships"><Relationship Id="rId1" Type="http://schemas.microsoft.com/office/2011/relationships/chartStyle" Target="style213.xml"/><Relationship Id="rId2" Type="http://schemas.microsoft.com/office/2011/relationships/chartColorStyle" Target="colors213.xml"/><Relationship Id="rId3" Type="http://schemas.openxmlformats.org/officeDocument/2006/relationships/package" Target="../embeddings/Microsoft_Excel_Worksheet212.xlsx"/></Relationships>
</file>

<file path=ppt/charts/_rels/chart214.xml.rels><?xml version="1.0" encoding="UTF-8" standalone="yes"?>
<Relationships xmlns="http://schemas.openxmlformats.org/package/2006/relationships"><Relationship Id="rId1" Type="http://schemas.microsoft.com/office/2011/relationships/chartStyle" Target="style214.xml"/><Relationship Id="rId2" Type="http://schemas.microsoft.com/office/2011/relationships/chartColorStyle" Target="colors214.xml"/><Relationship Id="rId3" Type="http://schemas.openxmlformats.org/officeDocument/2006/relationships/package" Target="../embeddings/Microsoft_Excel_Worksheet213.xlsx"/></Relationships>
</file>

<file path=ppt/charts/_rels/chart215.xml.rels><?xml version="1.0" encoding="UTF-8" standalone="yes"?>
<Relationships xmlns="http://schemas.openxmlformats.org/package/2006/relationships"><Relationship Id="rId1" Type="http://schemas.microsoft.com/office/2011/relationships/chartStyle" Target="style215.xml"/><Relationship Id="rId2" Type="http://schemas.microsoft.com/office/2011/relationships/chartColorStyle" Target="colors215.xml"/><Relationship Id="rId3" Type="http://schemas.openxmlformats.org/officeDocument/2006/relationships/package" Target="../embeddings/Microsoft_Excel_Worksheet214.xlsx"/></Relationships>
</file>

<file path=ppt/charts/_rels/chart216.xml.rels><?xml version="1.0" encoding="UTF-8" standalone="yes"?>
<Relationships xmlns="http://schemas.openxmlformats.org/package/2006/relationships"><Relationship Id="rId1" Type="http://schemas.microsoft.com/office/2011/relationships/chartStyle" Target="style216.xml"/><Relationship Id="rId2" Type="http://schemas.microsoft.com/office/2011/relationships/chartColorStyle" Target="colors216.xml"/><Relationship Id="rId3" Type="http://schemas.openxmlformats.org/officeDocument/2006/relationships/package" Target="../embeddings/Microsoft_Excel_Worksheet215.xlsx"/></Relationships>
</file>

<file path=ppt/charts/_rels/chart217.xml.rels><?xml version="1.0" encoding="UTF-8" standalone="yes"?>
<Relationships xmlns="http://schemas.openxmlformats.org/package/2006/relationships"><Relationship Id="rId1" Type="http://schemas.microsoft.com/office/2011/relationships/chartStyle" Target="style217.xml"/><Relationship Id="rId2" Type="http://schemas.microsoft.com/office/2011/relationships/chartColorStyle" Target="colors217.xml"/><Relationship Id="rId3" Type="http://schemas.openxmlformats.org/officeDocument/2006/relationships/package" Target="../embeddings/Microsoft_Excel_Worksheet216.xlsx"/></Relationships>
</file>

<file path=ppt/charts/_rels/chart218.xml.rels><?xml version="1.0" encoding="UTF-8" standalone="yes"?>
<Relationships xmlns="http://schemas.openxmlformats.org/package/2006/relationships"><Relationship Id="rId1" Type="http://schemas.microsoft.com/office/2011/relationships/chartStyle" Target="style218.xml"/><Relationship Id="rId2" Type="http://schemas.microsoft.com/office/2011/relationships/chartColorStyle" Target="colors218.xml"/><Relationship Id="rId3" Type="http://schemas.openxmlformats.org/officeDocument/2006/relationships/package" Target="../embeddings/Microsoft_Excel_Worksheet217.xlsx"/></Relationships>
</file>

<file path=ppt/charts/_rels/chart219.xml.rels><?xml version="1.0" encoding="UTF-8" standalone="yes"?>
<Relationships xmlns="http://schemas.openxmlformats.org/package/2006/relationships"><Relationship Id="rId1" Type="http://schemas.microsoft.com/office/2011/relationships/chartStyle" Target="style219.xml"/><Relationship Id="rId2" Type="http://schemas.microsoft.com/office/2011/relationships/chartColorStyle" Target="colors219.xml"/><Relationship Id="rId3" Type="http://schemas.openxmlformats.org/officeDocument/2006/relationships/package" Target="../embeddings/Microsoft_Excel_Worksheet218.xlsx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1.xlsx"/></Relationships>
</file>

<file path=ppt/charts/_rels/chart220.xml.rels><?xml version="1.0" encoding="UTF-8" standalone="yes"?>
<Relationships xmlns="http://schemas.openxmlformats.org/package/2006/relationships"><Relationship Id="rId1" Type="http://schemas.microsoft.com/office/2011/relationships/chartStyle" Target="style220.xml"/><Relationship Id="rId2" Type="http://schemas.microsoft.com/office/2011/relationships/chartColorStyle" Target="colors220.xml"/><Relationship Id="rId3" Type="http://schemas.openxmlformats.org/officeDocument/2006/relationships/package" Target="../embeddings/Microsoft_Excel_Worksheet219.xlsx"/></Relationships>
</file>

<file path=ppt/charts/_rels/chart221.xml.rels><?xml version="1.0" encoding="UTF-8" standalone="yes"?>
<Relationships xmlns="http://schemas.openxmlformats.org/package/2006/relationships"><Relationship Id="rId1" Type="http://schemas.microsoft.com/office/2011/relationships/chartStyle" Target="style221.xml"/><Relationship Id="rId2" Type="http://schemas.microsoft.com/office/2011/relationships/chartColorStyle" Target="colors221.xml"/><Relationship Id="rId3" Type="http://schemas.openxmlformats.org/officeDocument/2006/relationships/package" Target="../embeddings/Microsoft_Excel_Worksheet220.xlsx"/></Relationships>
</file>

<file path=ppt/charts/_rels/chart222.xml.rels><?xml version="1.0" encoding="UTF-8" standalone="yes"?>
<Relationships xmlns="http://schemas.openxmlformats.org/package/2006/relationships"><Relationship Id="rId1" Type="http://schemas.microsoft.com/office/2011/relationships/chartStyle" Target="style222.xml"/><Relationship Id="rId2" Type="http://schemas.microsoft.com/office/2011/relationships/chartColorStyle" Target="colors222.xml"/><Relationship Id="rId3" Type="http://schemas.openxmlformats.org/officeDocument/2006/relationships/package" Target="../embeddings/Microsoft_Excel_Worksheet221.xlsx"/></Relationships>
</file>

<file path=ppt/charts/_rels/chart223.xml.rels><?xml version="1.0" encoding="UTF-8" standalone="yes"?>
<Relationships xmlns="http://schemas.openxmlformats.org/package/2006/relationships"><Relationship Id="rId1" Type="http://schemas.microsoft.com/office/2011/relationships/chartStyle" Target="style223.xml"/><Relationship Id="rId2" Type="http://schemas.microsoft.com/office/2011/relationships/chartColorStyle" Target="colors223.xml"/><Relationship Id="rId3" Type="http://schemas.openxmlformats.org/officeDocument/2006/relationships/package" Target="../embeddings/Microsoft_Excel_Worksheet222.xlsx"/></Relationships>
</file>

<file path=ppt/charts/_rels/chart224.xml.rels><?xml version="1.0" encoding="UTF-8" standalone="yes"?>
<Relationships xmlns="http://schemas.openxmlformats.org/package/2006/relationships"><Relationship Id="rId1" Type="http://schemas.microsoft.com/office/2011/relationships/chartStyle" Target="style224.xml"/><Relationship Id="rId2" Type="http://schemas.microsoft.com/office/2011/relationships/chartColorStyle" Target="colors224.xml"/><Relationship Id="rId3" Type="http://schemas.openxmlformats.org/officeDocument/2006/relationships/package" Target="../embeddings/Microsoft_Excel_Worksheet223.xlsx"/></Relationships>
</file>

<file path=ppt/charts/_rels/chart225.xml.rels><?xml version="1.0" encoding="UTF-8" standalone="yes"?>
<Relationships xmlns="http://schemas.openxmlformats.org/package/2006/relationships"><Relationship Id="rId1" Type="http://schemas.microsoft.com/office/2011/relationships/chartStyle" Target="style225.xml"/><Relationship Id="rId2" Type="http://schemas.microsoft.com/office/2011/relationships/chartColorStyle" Target="colors225.xml"/><Relationship Id="rId3" Type="http://schemas.openxmlformats.org/officeDocument/2006/relationships/package" Target="../embeddings/Microsoft_Excel_Worksheet224.xlsx"/></Relationships>
</file>

<file path=ppt/charts/_rels/chart226.xml.rels><?xml version="1.0" encoding="UTF-8" standalone="yes"?>
<Relationships xmlns="http://schemas.openxmlformats.org/package/2006/relationships"><Relationship Id="rId1" Type="http://schemas.microsoft.com/office/2011/relationships/chartStyle" Target="style226.xml"/><Relationship Id="rId2" Type="http://schemas.microsoft.com/office/2011/relationships/chartColorStyle" Target="colors226.xml"/><Relationship Id="rId3" Type="http://schemas.openxmlformats.org/officeDocument/2006/relationships/package" Target="../embeddings/Microsoft_Excel_Worksheet225.xlsx"/></Relationships>
</file>

<file path=ppt/charts/_rels/chart227.xml.rels><?xml version="1.0" encoding="UTF-8" standalone="yes"?>
<Relationships xmlns="http://schemas.openxmlformats.org/package/2006/relationships"><Relationship Id="rId1" Type="http://schemas.microsoft.com/office/2011/relationships/chartStyle" Target="style227.xml"/><Relationship Id="rId2" Type="http://schemas.microsoft.com/office/2011/relationships/chartColorStyle" Target="colors227.xml"/><Relationship Id="rId3" Type="http://schemas.openxmlformats.org/officeDocument/2006/relationships/package" Target="../embeddings/Microsoft_Excel_Worksheet226.xlsx"/></Relationships>
</file>

<file path=ppt/charts/_rels/chart228.xml.rels><?xml version="1.0" encoding="UTF-8" standalone="yes"?>
<Relationships xmlns="http://schemas.openxmlformats.org/package/2006/relationships"><Relationship Id="rId1" Type="http://schemas.microsoft.com/office/2011/relationships/chartStyle" Target="style228.xml"/><Relationship Id="rId2" Type="http://schemas.microsoft.com/office/2011/relationships/chartColorStyle" Target="colors228.xml"/><Relationship Id="rId3" Type="http://schemas.openxmlformats.org/officeDocument/2006/relationships/package" Target="../embeddings/Microsoft_Excel_Worksheet227.xlsx"/></Relationships>
</file>

<file path=ppt/charts/_rels/chart229.xml.rels><?xml version="1.0" encoding="UTF-8" standalone="yes"?>
<Relationships xmlns="http://schemas.openxmlformats.org/package/2006/relationships"><Relationship Id="rId1" Type="http://schemas.microsoft.com/office/2011/relationships/chartStyle" Target="style229.xml"/><Relationship Id="rId2" Type="http://schemas.microsoft.com/office/2011/relationships/chartColorStyle" Target="colors229.xml"/><Relationship Id="rId3" Type="http://schemas.openxmlformats.org/officeDocument/2006/relationships/package" Target="../embeddings/Microsoft_Excel_Worksheet228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2.xlsx"/></Relationships>
</file>

<file path=ppt/charts/_rels/chart230.xml.rels><?xml version="1.0" encoding="UTF-8" standalone="yes"?>
<Relationships xmlns="http://schemas.openxmlformats.org/package/2006/relationships"><Relationship Id="rId1" Type="http://schemas.microsoft.com/office/2011/relationships/chartStyle" Target="style230.xml"/><Relationship Id="rId2" Type="http://schemas.microsoft.com/office/2011/relationships/chartColorStyle" Target="colors230.xml"/><Relationship Id="rId3" Type="http://schemas.openxmlformats.org/officeDocument/2006/relationships/package" Target="../embeddings/Microsoft_Excel_Worksheet229.xlsx"/></Relationships>
</file>

<file path=ppt/charts/_rels/chart231.xml.rels><?xml version="1.0" encoding="UTF-8" standalone="yes"?>
<Relationships xmlns="http://schemas.openxmlformats.org/package/2006/relationships"><Relationship Id="rId1" Type="http://schemas.microsoft.com/office/2011/relationships/chartStyle" Target="style231.xml"/><Relationship Id="rId2" Type="http://schemas.microsoft.com/office/2011/relationships/chartColorStyle" Target="colors231.xml"/><Relationship Id="rId3" Type="http://schemas.openxmlformats.org/officeDocument/2006/relationships/package" Target="../embeddings/Microsoft_Excel_Worksheet230.xlsx"/></Relationships>
</file>

<file path=ppt/charts/_rels/chart232.xml.rels><?xml version="1.0" encoding="UTF-8" standalone="yes"?>
<Relationships xmlns="http://schemas.openxmlformats.org/package/2006/relationships"><Relationship Id="rId1" Type="http://schemas.microsoft.com/office/2011/relationships/chartStyle" Target="style232.xml"/><Relationship Id="rId2" Type="http://schemas.microsoft.com/office/2011/relationships/chartColorStyle" Target="colors232.xml"/><Relationship Id="rId3" Type="http://schemas.openxmlformats.org/officeDocument/2006/relationships/package" Target="../embeddings/Microsoft_Excel_Worksheet231.xlsx"/></Relationships>
</file>

<file path=ppt/charts/_rels/chart233.xml.rels><?xml version="1.0" encoding="UTF-8" standalone="yes"?>
<Relationships xmlns="http://schemas.openxmlformats.org/package/2006/relationships"><Relationship Id="rId1" Type="http://schemas.microsoft.com/office/2011/relationships/chartStyle" Target="style233.xml"/><Relationship Id="rId2" Type="http://schemas.microsoft.com/office/2011/relationships/chartColorStyle" Target="colors233.xml"/><Relationship Id="rId3" Type="http://schemas.openxmlformats.org/officeDocument/2006/relationships/package" Target="../embeddings/Microsoft_Excel_Worksheet232.xlsx"/></Relationships>
</file>

<file path=ppt/charts/_rels/chart234.xml.rels><?xml version="1.0" encoding="UTF-8" standalone="yes"?>
<Relationships xmlns="http://schemas.openxmlformats.org/package/2006/relationships"><Relationship Id="rId1" Type="http://schemas.microsoft.com/office/2011/relationships/chartStyle" Target="style234.xml"/><Relationship Id="rId2" Type="http://schemas.microsoft.com/office/2011/relationships/chartColorStyle" Target="colors234.xml"/><Relationship Id="rId3" Type="http://schemas.openxmlformats.org/officeDocument/2006/relationships/package" Target="../embeddings/Microsoft_Excel_Worksheet233.xlsx"/></Relationships>
</file>

<file path=ppt/charts/_rels/chart235.xml.rels><?xml version="1.0" encoding="UTF-8" standalone="yes"?>
<Relationships xmlns="http://schemas.openxmlformats.org/package/2006/relationships"><Relationship Id="rId1" Type="http://schemas.microsoft.com/office/2011/relationships/chartStyle" Target="style235.xml"/><Relationship Id="rId2" Type="http://schemas.microsoft.com/office/2011/relationships/chartColorStyle" Target="colors235.xml"/><Relationship Id="rId3" Type="http://schemas.openxmlformats.org/officeDocument/2006/relationships/package" Target="../embeddings/Microsoft_Excel_Worksheet234.xlsx"/></Relationships>
</file>

<file path=ppt/charts/_rels/chart236.xml.rels><?xml version="1.0" encoding="UTF-8" standalone="yes"?>
<Relationships xmlns="http://schemas.openxmlformats.org/package/2006/relationships"><Relationship Id="rId1" Type="http://schemas.microsoft.com/office/2011/relationships/chartStyle" Target="style236.xml"/><Relationship Id="rId2" Type="http://schemas.microsoft.com/office/2011/relationships/chartColorStyle" Target="colors236.xml"/><Relationship Id="rId3" Type="http://schemas.openxmlformats.org/officeDocument/2006/relationships/package" Target="../embeddings/Microsoft_Excel_Worksheet235.xlsx"/></Relationships>
</file>

<file path=ppt/charts/_rels/chart237.xml.rels><?xml version="1.0" encoding="UTF-8" standalone="yes"?>
<Relationships xmlns="http://schemas.openxmlformats.org/package/2006/relationships"><Relationship Id="rId1" Type="http://schemas.microsoft.com/office/2011/relationships/chartStyle" Target="style237.xml"/><Relationship Id="rId2" Type="http://schemas.microsoft.com/office/2011/relationships/chartColorStyle" Target="colors237.xml"/><Relationship Id="rId3" Type="http://schemas.openxmlformats.org/officeDocument/2006/relationships/package" Target="../embeddings/Microsoft_Excel_Worksheet236.xlsx"/></Relationships>
</file>

<file path=ppt/charts/_rels/chart238.xml.rels><?xml version="1.0" encoding="UTF-8" standalone="yes"?>
<Relationships xmlns="http://schemas.openxmlformats.org/package/2006/relationships"><Relationship Id="rId1" Type="http://schemas.microsoft.com/office/2011/relationships/chartStyle" Target="style238.xml"/><Relationship Id="rId2" Type="http://schemas.microsoft.com/office/2011/relationships/chartColorStyle" Target="colors238.xml"/><Relationship Id="rId3" Type="http://schemas.openxmlformats.org/officeDocument/2006/relationships/package" Target="../embeddings/Microsoft_Excel_Worksheet237.xlsx"/></Relationships>
</file>

<file path=ppt/charts/_rels/chart239.xml.rels><?xml version="1.0" encoding="UTF-8" standalone="yes"?>
<Relationships xmlns="http://schemas.openxmlformats.org/package/2006/relationships"><Relationship Id="rId1" Type="http://schemas.microsoft.com/office/2011/relationships/chartStyle" Target="style239.xml"/><Relationship Id="rId2" Type="http://schemas.microsoft.com/office/2011/relationships/chartColorStyle" Target="colors239.xml"/><Relationship Id="rId3" Type="http://schemas.openxmlformats.org/officeDocument/2006/relationships/package" Target="../embeddings/Microsoft_Excel_Worksheet238.xlsx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package" Target="../embeddings/Microsoft_Excel_Worksheet23.xlsx"/></Relationships>
</file>

<file path=ppt/charts/_rels/chart240.xml.rels><?xml version="1.0" encoding="UTF-8" standalone="yes"?>
<Relationships xmlns="http://schemas.openxmlformats.org/package/2006/relationships"><Relationship Id="rId1" Type="http://schemas.microsoft.com/office/2011/relationships/chartStyle" Target="style240.xml"/><Relationship Id="rId2" Type="http://schemas.microsoft.com/office/2011/relationships/chartColorStyle" Target="colors240.xml"/><Relationship Id="rId3" Type="http://schemas.openxmlformats.org/officeDocument/2006/relationships/package" Target="../embeddings/Microsoft_Excel_Worksheet239.xlsx"/></Relationships>
</file>

<file path=ppt/charts/_rels/chart241.xml.rels><?xml version="1.0" encoding="UTF-8" standalone="yes"?>
<Relationships xmlns="http://schemas.openxmlformats.org/package/2006/relationships"><Relationship Id="rId1" Type="http://schemas.microsoft.com/office/2011/relationships/chartStyle" Target="style241.xml"/><Relationship Id="rId2" Type="http://schemas.microsoft.com/office/2011/relationships/chartColorStyle" Target="colors241.xml"/><Relationship Id="rId3" Type="http://schemas.openxmlformats.org/officeDocument/2006/relationships/package" Target="../embeddings/Microsoft_Excel_Worksheet240.xlsx"/></Relationships>
</file>

<file path=ppt/charts/_rels/chart242.xml.rels><?xml version="1.0" encoding="UTF-8" standalone="yes"?>
<Relationships xmlns="http://schemas.openxmlformats.org/package/2006/relationships"><Relationship Id="rId1" Type="http://schemas.microsoft.com/office/2011/relationships/chartStyle" Target="style242.xml"/><Relationship Id="rId2" Type="http://schemas.microsoft.com/office/2011/relationships/chartColorStyle" Target="colors242.xml"/><Relationship Id="rId3" Type="http://schemas.openxmlformats.org/officeDocument/2006/relationships/package" Target="../embeddings/Microsoft_Excel_Worksheet241.xlsx"/></Relationships>
</file>

<file path=ppt/charts/_rels/chart243.xml.rels><?xml version="1.0" encoding="UTF-8" standalone="yes"?>
<Relationships xmlns="http://schemas.openxmlformats.org/package/2006/relationships"><Relationship Id="rId1" Type="http://schemas.microsoft.com/office/2011/relationships/chartStyle" Target="style243.xml"/><Relationship Id="rId2" Type="http://schemas.microsoft.com/office/2011/relationships/chartColorStyle" Target="colors243.xml"/><Relationship Id="rId3" Type="http://schemas.openxmlformats.org/officeDocument/2006/relationships/package" Target="../embeddings/Microsoft_Excel_Worksheet242.xlsx"/></Relationships>
</file>

<file path=ppt/charts/_rels/chart244.xml.rels><?xml version="1.0" encoding="UTF-8" standalone="yes"?>
<Relationships xmlns="http://schemas.openxmlformats.org/package/2006/relationships"><Relationship Id="rId1" Type="http://schemas.microsoft.com/office/2011/relationships/chartStyle" Target="style244.xml"/><Relationship Id="rId2" Type="http://schemas.microsoft.com/office/2011/relationships/chartColorStyle" Target="colors244.xml"/><Relationship Id="rId3" Type="http://schemas.openxmlformats.org/officeDocument/2006/relationships/package" Target="../embeddings/Microsoft_Excel_Worksheet243.xlsx"/></Relationships>
</file>

<file path=ppt/charts/_rels/chart245.xml.rels><?xml version="1.0" encoding="UTF-8" standalone="yes"?>
<Relationships xmlns="http://schemas.openxmlformats.org/package/2006/relationships"><Relationship Id="rId1" Type="http://schemas.microsoft.com/office/2011/relationships/chartStyle" Target="style245.xml"/><Relationship Id="rId2" Type="http://schemas.microsoft.com/office/2011/relationships/chartColorStyle" Target="colors245.xml"/><Relationship Id="rId3" Type="http://schemas.openxmlformats.org/officeDocument/2006/relationships/package" Target="../embeddings/Microsoft_Excel_Worksheet244.xlsx"/></Relationships>
</file>

<file path=ppt/charts/_rels/chart246.xml.rels><?xml version="1.0" encoding="UTF-8" standalone="yes"?>
<Relationships xmlns="http://schemas.openxmlformats.org/package/2006/relationships"><Relationship Id="rId1" Type="http://schemas.microsoft.com/office/2011/relationships/chartStyle" Target="style246.xml"/><Relationship Id="rId2" Type="http://schemas.microsoft.com/office/2011/relationships/chartColorStyle" Target="colors246.xml"/><Relationship Id="rId3" Type="http://schemas.openxmlformats.org/officeDocument/2006/relationships/package" Target="../embeddings/Microsoft_Excel_Worksheet245.xlsx"/></Relationships>
</file>

<file path=ppt/charts/_rels/chart247.xml.rels><?xml version="1.0" encoding="UTF-8" standalone="yes"?>
<Relationships xmlns="http://schemas.openxmlformats.org/package/2006/relationships"><Relationship Id="rId1" Type="http://schemas.microsoft.com/office/2011/relationships/chartStyle" Target="style247.xml"/><Relationship Id="rId2" Type="http://schemas.microsoft.com/office/2011/relationships/chartColorStyle" Target="colors247.xml"/><Relationship Id="rId3" Type="http://schemas.openxmlformats.org/officeDocument/2006/relationships/package" Target="../embeddings/Microsoft_Excel_Worksheet246.xlsx"/></Relationships>
</file>

<file path=ppt/charts/_rels/chart248.xml.rels><?xml version="1.0" encoding="UTF-8" standalone="yes"?>
<Relationships xmlns="http://schemas.openxmlformats.org/package/2006/relationships"><Relationship Id="rId1" Type="http://schemas.microsoft.com/office/2011/relationships/chartStyle" Target="style248.xml"/><Relationship Id="rId2" Type="http://schemas.microsoft.com/office/2011/relationships/chartColorStyle" Target="colors248.xml"/><Relationship Id="rId3" Type="http://schemas.openxmlformats.org/officeDocument/2006/relationships/package" Target="../embeddings/Microsoft_Excel_Worksheet247.xlsx"/></Relationships>
</file>

<file path=ppt/charts/_rels/chart249.xml.rels><?xml version="1.0" encoding="UTF-8" standalone="yes"?>
<Relationships xmlns="http://schemas.openxmlformats.org/package/2006/relationships"><Relationship Id="rId1" Type="http://schemas.microsoft.com/office/2011/relationships/chartStyle" Target="style249.xml"/><Relationship Id="rId2" Type="http://schemas.microsoft.com/office/2011/relationships/chartColorStyle" Target="colors249.xml"/><Relationship Id="rId3" Type="http://schemas.openxmlformats.org/officeDocument/2006/relationships/package" Target="../embeddings/Microsoft_Excel_Worksheet248.xlsx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package" Target="../embeddings/Microsoft_Excel_Worksheet24.xlsx"/></Relationships>
</file>

<file path=ppt/charts/_rels/chart250.xml.rels><?xml version="1.0" encoding="UTF-8" standalone="yes"?>
<Relationships xmlns="http://schemas.openxmlformats.org/package/2006/relationships"><Relationship Id="rId1" Type="http://schemas.microsoft.com/office/2011/relationships/chartStyle" Target="style250.xml"/><Relationship Id="rId2" Type="http://schemas.microsoft.com/office/2011/relationships/chartColorStyle" Target="colors250.xml"/><Relationship Id="rId3" Type="http://schemas.openxmlformats.org/officeDocument/2006/relationships/package" Target="../embeddings/Microsoft_Excel_Worksheet249.xlsx"/></Relationships>
</file>

<file path=ppt/charts/_rels/chart251.xml.rels><?xml version="1.0" encoding="UTF-8" standalone="yes"?>
<Relationships xmlns="http://schemas.openxmlformats.org/package/2006/relationships"><Relationship Id="rId1" Type="http://schemas.microsoft.com/office/2011/relationships/chartStyle" Target="style251.xml"/><Relationship Id="rId2" Type="http://schemas.microsoft.com/office/2011/relationships/chartColorStyle" Target="colors251.xml"/><Relationship Id="rId3" Type="http://schemas.openxmlformats.org/officeDocument/2006/relationships/package" Target="../embeddings/Microsoft_Excel_Worksheet250.xlsx"/></Relationships>
</file>

<file path=ppt/charts/_rels/chart252.xml.rels><?xml version="1.0" encoding="UTF-8" standalone="yes"?>
<Relationships xmlns="http://schemas.openxmlformats.org/package/2006/relationships"><Relationship Id="rId1" Type="http://schemas.microsoft.com/office/2011/relationships/chartStyle" Target="style252.xml"/><Relationship Id="rId2" Type="http://schemas.microsoft.com/office/2011/relationships/chartColorStyle" Target="colors252.xml"/><Relationship Id="rId3" Type="http://schemas.openxmlformats.org/officeDocument/2006/relationships/package" Target="../embeddings/Microsoft_Excel_Worksheet251.xlsx"/></Relationships>
</file>

<file path=ppt/charts/_rels/chart253.xml.rels><?xml version="1.0" encoding="UTF-8" standalone="yes"?>
<Relationships xmlns="http://schemas.openxmlformats.org/package/2006/relationships"><Relationship Id="rId1" Type="http://schemas.microsoft.com/office/2011/relationships/chartStyle" Target="style253.xml"/><Relationship Id="rId2" Type="http://schemas.microsoft.com/office/2011/relationships/chartColorStyle" Target="colors253.xml"/><Relationship Id="rId3" Type="http://schemas.openxmlformats.org/officeDocument/2006/relationships/package" Target="../embeddings/Microsoft_Excel_Worksheet252.xlsx"/></Relationships>
</file>

<file path=ppt/charts/_rels/chart254.xml.rels><?xml version="1.0" encoding="UTF-8" standalone="yes"?>
<Relationships xmlns="http://schemas.openxmlformats.org/package/2006/relationships"><Relationship Id="rId1" Type="http://schemas.microsoft.com/office/2011/relationships/chartStyle" Target="style254.xml"/><Relationship Id="rId2" Type="http://schemas.microsoft.com/office/2011/relationships/chartColorStyle" Target="colors254.xml"/><Relationship Id="rId3" Type="http://schemas.openxmlformats.org/officeDocument/2006/relationships/package" Target="../embeddings/Microsoft_Excel_Worksheet253.xlsx"/></Relationships>
</file>

<file path=ppt/charts/_rels/chart255.xml.rels><?xml version="1.0" encoding="UTF-8" standalone="yes"?>
<Relationships xmlns="http://schemas.openxmlformats.org/package/2006/relationships"><Relationship Id="rId1" Type="http://schemas.microsoft.com/office/2011/relationships/chartStyle" Target="style255.xml"/><Relationship Id="rId2" Type="http://schemas.microsoft.com/office/2011/relationships/chartColorStyle" Target="colors255.xml"/><Relationship Id="rId3" Type="http://schemas.openxmlformats.org/officeDocument/2006/relationships/package" Target="../embeddings/Microsoft_Excel_Worksheet254.xlsx"/></Relationships>
</file>

<file path=ppt/charts/_rels/chart256.xml.rels><?xml version="1.0" encoding="UTF-8" standalone="yes"?>
<Relationships xmlns="http://schemas.openxmlformats.org/package/2006/relationships"><Relationship Id="rId1" Type="http://schemas.microsoft.com/office/2011/relationships/chartStyle" Target="style256.xml"/><Relationship Id="rId2" Type="http://schemas.microsoft.com/office/2011/relationships/chartColorStyle" Target="colors256.xml"/><Relationship Id="rId3" Type="http://schemas.openxmlformats.org/officeDocument/2006/relationships/package" Target="../embeddings/Microsoft_Excel_Worksheet255.xlsx"/></Relationships>
</file>

<file path=ppt/charts/_rels/chart257.xml.rels><?xml version="1.0" encoding="UTF-8" standalone="yes"?>
<Relationships xmlns="http://schemas.openxmlformats.org/package/2006/relationships"><Relationship Id="rId1" Type="http://schemas.microsoft.com/office/2011/relationships/chartStyle" Target="style257.xml"/><Relationship Id="rId2" Type="http://schemas.microsoft.com/office/2011/relationships/chartColorStyle" Target="colors257.xml"/><Relationship Id="rId3" Type="http://schemas.openxmlformats.org/officeDocument/2006/relationships/package" Target="../embeddings/Microsoft_Excel_Worksheet256.xlsx"/></Relationships>
</file>

<file path=ppt/charts/_rels/chart258.xml.rels><?xml version="1.0" encoding="UTF-8" standalone="yes"?>
<Relationships xmlns="http://schemas.openxmlformats.org/package/2006/relationships"><Relationship Id="rId1" Type="http://schemas.microsoft.com/office/2011/relationships/chartStyle" Target="style258.xml"/><Relationship Id="rId2" Type="http://schemas.microsoft.com/office/2011/relationships/chartColorStyle" Target="colors258.xml"/><Relationship Id="rId3" Type="http://schemas.openxmlformats.org/officeDocument/2006/relationships/package" Target="../embeddings/Microsoft_Excel_Worksheet257.xlsx"/></Relationships>
</file>

<file path=ppt/charts/_rels/chart259.xml.rels><?xml version="1.0" encoding="UTF-8" standalone="yes"?>
<Relationships xmlns="http://schemas.openxmlformats.org/package/2006/relationships"><Relationship Id="rId1" Type="http://schemas.microsoft.com/office/2011/relationships/chartStyle" Target="style259.xml"/><Relationship Id="rId2" Type="http://schemas.microsoft.com/office/2011/relationships/chartColorStyle" Target="colors259.xml"/><Relationship Id="rId3" Type="http://schemas.openxmlformats.org/officeDocument/2006/relationships/package" Target="../embeddings/Microsoft_Excel_Worksheet258.xlsx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package" Target="../embeddings/Microsoft_Excel_Worksheet25.xlsx"/></Relationships>
</file>

<file path=ppt/charts/_rels/chart260.xml.rels><?xml version="1.0" encoding="UTF-8" standalone="yes"?>
<Relationships xmlns="http://schemas.openxmlformats.org/package/2006/relationships"><Relationship Id="rId1" Type="http://schemas.microsoft.com/office/2011/relationships/chartStyle" Target="style260.xml"/><Relationship Id="rId2" Type="http://schemas.microsoft.com/office/2011/relationships/chartColorStyle" Target="colors260.xml"/><Relationship Id="rId3" Type="http://schemas.openxmlformats.org/officeDocument/2006/relationships/package" Target="../embeddings/Microsoft_Excel_Worksheet259.xlsx"/></Relationships>
</file>

<file path=ppt/charts/_rels/chart261.xml.rels><?xml version="1.0" encoding="UTF-8" standalone="yes"?>
<Relationships xmlns="http://schemas.openxmlformats.org/package/2006/relationships"><Relationship Id="rId1" Type="http://schemas.microsoft.com/office/2011/relationships/chartStyle" Target="style261.xml"/><Relationship Id="rId2" Type="http://schemas.microsoft.com/office/2011/relationships/chartColorStyle" Target="colors261.xml"/><Relationship Id="rId3" Type="http://schemas.openxmlformats.org/officeDocument/2006/relationships/package" Target="../embeddings/Microsoft_Excel_Worksheet260.xlsx"/></Relationships>
</file>

<file path=ppt/charts/_rels/chart262.xml.rels><?xml version="1.0" encoding="UTF-8" standalone="yes"?>
<Relationships xmlns="http://schemas.openxmlformats.org/package/2006/relationships"><Relationship Id="rId1" Type="http://schemas.microsoft.com/office/2011/relationships/chartStyle" Target="style262.xml"/><Relationship Id="rId2" Type="http://schemas.microsoft.com/office/2011/relationships/chartColorStyle" Target="colors262.xml"/><Relationship Id="rId3" Type="http://schemas.openxmlformats.org/officeDocument/2006/relationships/package" Target="../embeddings/Microsoft_Excel_Worksheet261.xlsx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package" Target="../embeddings/Microsoft_Excel_Worksheet26.xlsx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27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2.xlsx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29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30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31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32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33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34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35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36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37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38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3.xlsx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39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40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41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42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43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44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45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46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47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48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4.xlsx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49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50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51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52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53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54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55.xlsx"/></Relationships>
</file>

<file path=ppt/charts/_rels/chart57.xml.rels><?xml version="1.0" encoding="UTF-8" standalone="yes"?>
<Relationships xmlns="http://schemas.openxmlformats.org/package/2006/relationships"><Relationship Id="rId1" Type="http://schemas.microsoft.com/office/2011/relationships/chartStyle" Target="style57.xml"/><Relationship Id="rId2" Type="http://schemas.microsoft.com/office/2011/relationships/chartColorStyle" Target="colors57.xml"/><Relationship Id="rId3" Type="http://schemas.openxmlformats.org/officeDocument/2006/relationships/package" Target="../embeddings/Microsoft_Excel_Worksheet56.xlsx"/></Relationships>
</file>

<file path=ppt/charts/_rels/chart58.xml.rels><?xml version="1.0" encoding="UTF-8" standalone="yes"?>
<Relationships xmlns="http://schemas.openxmlformats.org/package/2006/relationships"><Relationship Id="rId1" Type="http://schemas.microsoft.com/office/2011/relationships/chartStyle" Target="style58.xml"/><Relationship Id="rId2" Type="http://schemas.microsoft.com/office/2011/relationships/chartColorStyle" Target="colors58.xml"/><Relationship Id="rId3" Type="http://schemas.openxmlformats.org/officeDocument/2006/relationships/package" Target="../embeddings/Microsoft_Excel_Worksheet57.xlsx"/></Relationships>
</file>

<file path=ppt/charts/_rels/chart59.xml.rels><?xml version="1.0" encoding="UTF-8" standalone="yes"?>
<Relationships xmlns="http://schemas.openxmlformats.org/package/2006/relationships"><Relationship Id="rId1" Type="http://schemas.microsoft.com/office/2011/relationships/chartStyle" Target="style59.xml"/><Relationship Id="rId2" Type="http://schemas.microsoft.com/office/2011/relationships/chartColorStyle" Target="colors59.xml"/><Relationship Id="rId3" Type="http://schemas.openxmlformats.org/officeDocument/2006/relationships/package" Target="../embeddings/Microsoft_Excel_Worksheet58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5.xlsx"/></Relationships>
</file>

<file path=ppt/charts/_rels/chart60.xml.rels><?xml version="1.0" encoding="UTF-8" standalone="yes"?>
<Relationships xmlns="http://schemas.openxmlformats.org/package/2006/relationships"><Relationship Id="rId1" Type="http://schemas.microsoft.com/office/2011/relationships/chartStyle" Target="style60.xml"/><Relationship Id="rId2" Type="http://schemas.microsoft.com/office/2011/relationships/chartColorStyle" Target="colors60.xml"/><Relationship Id="rId3" Type="http://schemas.openxmlformats.org/officeDocument/2006/relationships/package" Target="../embeddings/Microsoft_Excel_Worksheet59.xlsx"/></Relationships>
</file>

<file path=ppt/charts/_rels/chart61.xml.rels><?xml version="1.0" encoding="UTF-8" standalone="yes"?>
<Relationships xmlns="http://schemas.openxmlformats.org/package/2006/relationships"><Relationship Id="rId1" Type="http://schemas.microsoft.com/office/2011/relationships/chartStyle" Target="style61.xml"/><Relationship Id="rId2" Type="http://schemas.microsoft.com/office/2011/relationships/chartColorStyle" Target="colors61.xml"/><Relationship Id="rId3" Type="http://schemas.openxmlformats.org/officeDocument/2006/relationships/package" Target="../embeddings/Microsoft_Excel_Worksheet60.xlsx"/></Relationships>
</file>

<file path=ppt/charts/_rels/chart62.xml.rels><?xml version="1.0" encoding="UTF-8" standalone="yes"?>
<Relationships xmlns="http://schemas.openxmlformats.org/package/2006/relationships"><Relationship Id="rId1" Type="http://schemas.microsoft.com/office/2011/relationships/chartStyle" Target="style62.xml"/><Relationship Id="rId2" Type="http://schemas.microsoft.com/office/2011/relationships/chartColorStyle" Target="colors62.xml"/><Relationship Id="rId3" Type="http://schemas.openxmlformats.org/officeDocument/2006/relationships/package" Target="../embeddings/Microsoft_Excel_Worksheet61.xlsx"/></Relationships>
</file>

<file path=ppt/charts/_rels/chart63.xml.rels><?xml version="1.0" encoding="UTF-8" standalone="yes"?>
<Relationships xmlns="http://schemas.openxmlformats.org/package/2006/relationships"><Relationship Id="rId1" Type="http://schemas.microsoft.com/office/2011/relationships/chartStyle" Target="style63.xml"/><Relationship Id="rId2" Type="http://schemas.microsoft.com/office/2011/relationships/chartColorStyle" Target="colors63.xml"/><Relationship Id="rId3" Type="http://schemas.openxmlformats.org/officeDocument/2006/relationships/package" Target="../embeddings/Microsoft_Excel_Worksheet62.xlsx"/></Relationships>
</file>

<file path=ppt/charts/_rels/chart64.xml.rels><?xml version="1.0" encoding="UTF-8" standalone="yes"?>
<Relationships xmlns="http://schemas.openxmlformats.org/package/2006/relationships"><Relationship Id="rId1" Type="http://schemas.microsoft.com/office/2011/relationships/chartStyle" Target="style64.xml"/><Relationship Id="rId2" Type="http://schemas.microsoft.com/office/2011/relationships/chartColorStyle" Target="colors64.xml"/><Relationship Id="rId3" Type="http://schemas.openxmlformats.org/officeDocument/2006/relationships/package" Target="../embeddings/Microsoft_Excel_Worksheet63.xlsx"/></Relationships>
</file>

<file path=ppt/charts/_rels/chart65.xml.rels><?xml version="1.0" encoding="UTF-8" standalone="yes"?>
<Relationships xmlns="http://schemas.openxmlformats.org/package/2006/relationships"><Relationship Id="rId1" Type="http://schemas.microsoft.com/office/2011/relationships/chartStyle" Target="style65.xml"/><Relationship Id="rId2" Type="http://schemas.microsoft.com/office/2011/relationships/chartColorStyle" Target="colors65.xml"/><Relationship Id="rId3" Type="http://schemas.openxmlformats.org/officeDocument/2006/relationships/package" Target="../embeddings/Microsoft_Excel_Worksheet64.xlsx"/></Relationships>
</file>

<file path=ppt/charts/_rels/chart66.xml.rels><?xml version="1.0" encoding="UTF-8" standalone="yes"?>
<Relationships xmlns="http://schemas.openxmlformats.org/package/2006/relationships"><Relationship Id="rId1" Type="http://schemas.microsoft.com/office/2011/relationships/chartStyle" Target="style66.xml"/><Relationship Id="rId2" Type="http://schemas.microsoft.com/office/2011/relationships/chartColorStyle" Target="colors66.xml"/><Relationship Id="rId3" Type="http://schemas.openxmlformats.org/officeDocument/2006/relationships/package" Target="../embeddings/Microsoft_Excel_Worksheet65.xlsx"/></Relationships>
</file>

<file path=ppt/charts/_rels/chart67.xml.rels><?xml version="1.0" encoding="UTF-8" standalone="yes"?>
<Relationships xmlns="http://schemas.openxmlformats.org/package/2006/relationships"><Relationship Id="rId1" Type="http://schemas.microsoft.com/office/2011/relationships/chartStyle" Target="style67.xml"/><Relationship Id="rId2" Type="http://schemas.microsoft.com/office/2011/relationships/chartColorStyle" Target="colors67.xml"/><Relationship Id="rId3" Type="http://schemas.openxmlformats.org/officeDocument/2006/relationships/package" Target="../embeddings/Microsoft_Excel_Worksheet66.xlsx"/></Relationships>
</file>

<file path=ppt/charts/_rels/chart68.xml.rels><?xml version="1.0" encoding="UTF-8" standalone="yes"?>
<Relationships xmlns="http://schemas.openxmlformats.org/package/2006/relationships"><Relationship Id="rId1" Type="http://schemas.microsoft.com/office/2011/relationships/chartStyle" Target="style68.xml"/><Relationship Id="rId2" Type="http://schemas.microsoft.com/office/2011/relationships/chartColorStyle" Target="colors68.xml"/><Relationship Id="rId3" Type="http://schemas.openxmlformats.org/officeDocument/2006/relationships/package" Target="../embeddings/Microsoft_Excel_Worksheet67.xlsx"/></Relationships>
</file>

<file path=ppt/charts/_rels/chart69.xml.rels><?xml version="1.0" encoding="UTF-8" standalone="yes"?>
<Relationships xmlns="http://schemas.openxmlformats.org/package/2006/relationships"><Relationship Id="rId1" Type="http://schemas.microsoft.com/office/2011/relationships/chartStyle" Target="style69.xml"/><Relationship Id="rId2" Type="http://schemas.microsoft.com/office/2011/relationships/chartColorStyle" Target="colors69.xml"/><Relationship Id="rId3" Type="http://schemas.openxmlformats.org/officeDocument/2006/relationships/package" Target="../embeddings/Microsoft_Excel_Worksheet68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6.xlsx"/></Relationships>
</file>

<file path=ppt/charts/_rels/chart70.xml.rels><?xml version="1.0" encoding="UTF-8" standalone="yes"?>
<Relationships xmlns="http://schemas.openxmlformats.org/package/2006/relationships"><Relationship Id="rId1" Type="http://schemas.microsoft.com/office/2011/relationships/chartStyle" Target="style70.xml"/><Relationship Id="rId2" Type="http://schemas.microsoft.com/office/2011/relationships/chartColorStyle" Target="colors70.xml"/><Relationship Id="rId3" Type="http://schemas.openxmlformats.org/officeDocument/2006/relationships/package" Target="../embeddings/Microsoft_Excel_Worksheet69.xlsx"/></Relationships>
</file>

<file path=ppt/charts/_rels/chart71.xml.rels><?xml version="1.0" encoding="UTF-8" standalone="yes"?>
<Relationships xmlns="http://schemas.openxmlformats.org/package/2006/relationships"><Relationship Id="rId1" Type="http://schemas.microsoft.com/office/2011/relationships/chartStyle" Target="style71.xml"/><Relationship Id="rId2" Type="http://schemas.microsoft.com/office/2011/relationships/chartColorStyle" Target="colors71.xml"/><Relationship Id="rId3" Type="http://schemas.openxmlformats.org/officeDocument/2006/relationships/package" Target="../embeddings/Microsoft_Excel_Worksheet70.xlsx"/></Relationships>
</file>

<file path=ppt/charts/_rels/chart72.xml.rels><?xml version="1.0" encoding="UTF-8" standalone="yes"?>
<Relationships xmlns="http://schemas.openxmlformats.org/package/2006/relationships"><Relationship Id="rId1" Type="http://schemas.microsoft.com/office/2011/relationships/chartStyle" Target="style72.xml"/><Relationship Id="rId2" Type="http://schemas.microsoft.com/office/2011/relationships/chartColorStyle" Target="colors72.xml"/><Relationship Id="rId3" Type="http://schemas.openxmlformats.org/officeDocument/2006/relationships/package" Target="../embeddings/Microsoft_Excel_Worksheet71.xlsx"/></Relationships>
</file>

<file path=ppt/charts/_rels/chart73.xml.rels><?xml version="1.0" encoding="UTF-8" standalone="yes"?>
<Relationships xmlns="http://schemas.openxmlformats.org/package/2006/relationships"><Relationship Id="rId1" Type="http://schemas.microsoft.com/office/2011/relationships/chartStyle" Target="style73.xml"/><Relationship Id="rId2" Type="http://schemas.microsoft.com/office/2011/relationships/chartColorStyle" Target="colors73.xml"/><Relationship Id="rId3" Type="http://schemas.openxmlformats.org/officeDocument/2006/relationships/package" Target="../embeddings/Microsoft_Excel_Worksheet72.xlsx"/></Relationships>
</file>

<file path=ppt/charts/_rels/chart74.xml.rels><?xml version="1.0" encoding="UTF-8" standalone="yes"?>
<Relationships xmlns="http://schemas.openxmlformats.org/package/2006/relationships"><Relationship Id="rId1" Type="http://schemas.microsoft.com/office/2011/relationships/chartStyle" Target="style74.xml"/><Relationship Id="rId2" Type="http://schemas.microsoft.com/office/2011/relationships/chartColorStyle" Target="colors74.xml"/><Relationship Id="rId3" Type="http://schemas.openxmlformats.org/officeDocument/2006/relationships/package" Target="../embeddings/Microsoft_Excel_Worksheet73.xlsx"/></Relationships>
</file>

<file path=ppt/charts/_rels/chart75.xml.rels><?xml version="1.0" encoding="UTF-8" standalone="yes"?>
<Relationships xmlns="http://schemas.openxmlformats.org/package/2006/relationships"><Relationship Id="rId1" Type="http://schemas.microsoft.com/office/2011/relationships/chartStyle" Target="style75.xml"/><Relationship Id="rId2" Type="http://schemas.microsoft.com/office/2011/relationships/chartColorStyle" Target="colors75.xml"/><Relationship Id="rId3" Type="http://schemas.openxmlformats.org/officeDocument/2006/relationships/package" Target="../embeddings/Microsoft_Excel_Worksheet74.xlsx"/></Relationships>
</file>

<file path=ppt/charts/_rels/chart76.xml.rels><?xml version="1.0" encoding="UTF-8" standalone="yes"?>
<Relationships xmlns="http://schemas.openxmlformats.org/package/2006/relationships"><Relationship Id="rId1" Type="http://schemas.microsoft.com/office/2011/relationships/chartStyle" Target="style76.xml"/><Relationship Id="rId2" Type="http://schemas.microsoft.com/office/2011/relationships/chartColorStyle" Target="colors76.xml"/><Relationship Id="rId3" Type="http://schemas.openxmlformats.org/officeDocument/2006/relationships/package" Target="../embeddings/Microsoft_Excel_Worksheet75.xlsx"/></Relationships>
</file>

<file path=ppt/charts/_rels/chart77.xml.rels><?xml version="1.0" encoding="UTF-8" standalone="yes"?>
<Relationships xmlns="http://schemas.openxmlformats.org/package/2006/relationships"><Relationship Id="rId1" Type="http://schemas.microsoft.com/office/2011/relationships/chartStyle" Target="style77.xml"/><Relationship Id="rId2" Type="http://schemas.microsoft.com/office/2011/relationships/chartColorStyle" Target="colors77.xml"/><Relationship Id="rId3" Type="http://schemas.openxmlformats.org/officeDocument/2006/relationships/package" Target="../embeddings/Microsoft_Excel_Worksheet76.xlsx"/></Relationships>
</file>

<file path=ppt/charts/_rels/chart78.xml.rels><?xml version="1.0" encoding="UTF-8" standalone="yes"?>
<Relationships xmlns="http://schemas.openxmlformats.org/package/2006/relationships"><Relationship Id="rId1" Type="http://schemas.microsoft.com/office/2011/relationships/chartStyle" Target="style78.xml"/><Relationship Id="rId2" Type="http://schemas.microsoft.com/office/2011/relationships/chartColorStyle" Target="colors78.xml"/><Relationship Id="rId3" Type="http://schemas.openxmlformats.org/officeDocument/2006/relationships/package" Target="../embeddings/Microsoft_Excel_Worksheet77.xlsx"/></Relationships>
</file>

<file path=ppt/charts/_rels/chart79.xml.rels><?xml version="1.0" encoding="UTF-8" standalone="yes"?>
<Relationships xmlns="http://schemas.openxmlformats.org/package/2006/relationships"><Relationship Id="rId1" Type="http://schemas.microsoft.com/office/2011/relationships/chartStyle" Target="style79.xml"/><Relationship Id="rId2" Type="http://schemas.microsoft.com/office/2011/relationships/chartColorStyle" Target="colors79.xml"/><Relationship Id="rId3" Type="http://schemas.openxmlformats.org/officeDocument/2006/relationships/package" Target="../embeddings/Microsoft_Excel_Worksheet78.xlsx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7.xlsx"/></Relationships>
</file>

<file path=ppt/charts/_rels/chart80.xml.rels><?xml version="1.0" encoding="UTF-8" standalone="yes"?>
<Relationships xmlns="http://schemas.openxmlformats.org/package/2006/relationships"><Relationship Id="rId1" Type="http://schemas.microsoft.com/office/2011/relationships/chartStyle" Target="style80.xml"/><Relationship Id="rId2" Type="http://schemas.microsoft.com/office/2011/relationships/chartColorStyle" Target="colors80.xml"/><Relationship Id="rId3" Type="http://schemas.openxmlformats.org/officeDocument/2006/relationships/package" Target="../embeddings/Microsoft_Excel_Worksheet79.xlsx"/></Relationships>
</file>

<file path=ppt/charts/_rels/chart81.xml.rels><?xml version="1.0" encoding="UTF-8" standalone="yes"?>
<Relationships xmlns="http://schemas.openxmlformats.org/package/2006/relationships"><Relationship Id="rId1" Type="http://schemas.microsoft.com/office/2011/relationships/chartStyle" Target="style81.xml"/><Relationship Id="rId2" Type="http://schemas.microsoft.com/office/2011/relationships/chartColorStyle" Target="colors81.xml"/><Relationship Id="rId3" Type="http://schemas.openxmlformats.org/officeDocument/2006/relationships/package" Target="../embeddings/Microsoft_Excel_Worksheet80.xlsx"/></Relationships>
</file>

<file path=ppt/charts/_rels/chart82.xml.rels><?xml version="1.0" encoding="UTF-8" standalone="yes"?>
<Relationships xmlns="http://schemas.openxmlformats.org/package/2006/relationships"><Relationship Id="rId1" Type="http://schemas.microsoft.com/office/2011/relationships/chartStyle" Target="style82.xml"/><Relationship Id="rId2" Type="http://schemas.microsoft.com/office/2011/relationships/chartColorStyle" Target="colors82.xml"/><Relationship Id="rId3" Type="http://schemas.openxmlformats.org/officeDocument/2006/relationships/package" Target="../embeddings/Microsoft_Excel_Worksheet81.xlsx"/></Relationships>
</file>

<file path=ppt/charts/_rels/chart83.xml.rels><?xml version="1.0" encoding="UTF-8" standalone="yes"?>
<Relationships xmlns="http://schemas.openxmlformats.org/package/2006/relationships"><Relationship Id="rId1" Type="http://schemas.microsoft.com/office/2011/relationships/chartStyle" Target="style83.xml"/><Relationship Id="rId2" Type="http://schemas.microsoft.com/office/2011/relationships/chartColorStyle" Target="colors83.xml"/><Relationship Id="rId3" Type="http://schemas.openxmlformats.org/officeDocument/2006/relationships/package" Target="../embeddings/Microsoft_Excel_Worksheet82.xlsx"/></Relationships>
</file>

<file path=ppt/charts/_rels/chart84.xml.rels><?xml version="1.0" encoding="UTF-8" standalone="yes"?>
<Relationships xmlns="http://schemas.openxmlformats.org/package/2006/relationships"><Relationship Id="rId1" Type="http://schemas.microsoft.com/office/2011/relationships/chartStyle" Target="style84.xml"/><Relationship Id="rId2" Type="http://schemas.microsoft.com/office/2011/relationships/chartColorStyle" Target="colors84.xml"/><Relationship Id="rId3" Type="http://schemas.openxmlformats.org/officeDocument/2006/relationships/package" Target="../embeddings/Microsoft_Excel_Worksheet83.xlsx"/></Relationships>
</file>

<file path=ppt/charts/_rels/chart85.xml.rels><?xml version="1.0" encoding="UTF-8" standalone="yes"?>
<Relationships xmlns="http://schemas.openxmlformats.org/package/2006/relationships"><Relationship Id="rId1" Type="http://schemas.microsoft.com/office/2011/relationships/chartStyle" Target="style85.xml"/><Relationship Id="rId2" Type="http://schemas.microsoft.com/office/2011/relationships/chartColorStyle" Target="colors85.xml"/><Relationship Id="rId3" Type="http://schemas.openxmlformats.org/officeDocument/2006/relationships/package" Target="../embeddings/Microsoft_Excel_Worksheet84.xlsx"/></Relationships>
</file>

<file path=ppt/charts/_rels/chart86.xml.rels><?xml version="1.0" encoding="UTF-8" standalone="yes"?>
<Relationships xmlns="http://schemas.openxmlformats.org/package/2006/relationships"><Relationship Id="rId1" Type="http://schemas.microsoft.com/office/2011/relationships/chartStyle" Target="style86.xml"/><Relationship Id="rId2" Type="http://schemas.microsoft.com/office/2011/relationships/chartColorStyle" Target="colors86.xml"/><Relationship Id="rId3" Type="http://schemas.openxmlformats.org/officeDocument/2006/relationships/package" Target="../embeddings/Microsoft_Excel_Worksheet85.xlsx"/></Relationships>
</file>

<file path=ppt/charts/_rels/chart87.xml.rels><?xml version="1.0" encoding="UTF-8" standalone="yes"?>
<Relationships xmlns="http://schemas.openxmlformats.org/package/2006/relationships"><Relationship Id="rId1" Type="http://schemas.microsoft.com/office/2011/relationships/chartStyle" Target="style87.xml"/><Relationship Id="rId2" Type="http://schemas.microsoft.com/office/2011/relationships/chartColorStyle" Target="colors87.xml"/><Relationship Id="rId3" Type="http://schemas.openxmlformats.org/officeDocument/2006/relationships/package" Target="../embeddings/Microsoft_Excel_Worksheet86.xlsx"/></Relationships>
</file>

<file path=ppt/charts/_rels/chart88.xml.rels><?xml version="1.0" encoding="UTF-8" standalone="yes"?>
<Relationships xmlns="http://schemas.openxmlformats.org/package/2006/relationships"><Relationship Id="rId1" Type="http://schemas.microsoft.com/office/2011/relationships/chartStyle" Target="style88.xml"/><Relationship Id="rId2" Type="http://schemas.microsoft.com/office/2011/relationships/chartColorStyle" Target="colors88.xml"/><Relationship Id="rId3" Type="http://schemas.openxmlformats.org/officeDocument/2006/relationships/package" Target="../embeddings/Microsoft_Excel_Worksheet87.xlsx"/></Relationships>
</file>

<file path=ppt/charts/_rels/chart89.xml.rels><?xml version="1.0" encoding="UTF-8" standalone="yes"?>
<Relationships xmlns="http://schemas.openxmlformats.org/package/2006/relationships"><Relationship Id="rId1" Type="http://schemas.microsoft.com/office/2011/relationships/chartStyle" Target="style89.xml"/><Relationship Id="rId2" Type="http://schemas.microsoft.com/office/2011/relationships/chartColorStyle" Target="colors89.xml"/><Relationship Id="rId3" Type="http://schemas.openxmlformats.org/officeDocument/2006/relationships/package" Target="../embeddings/Microsoft_Excel_Worksheet88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8.xlsx"/></Relationships>
</file>

<file path=ppt/charts/_rels/chart90.xml.rels><?xml version="1.0" encoding="UTF-8" standalone="yes"?>
<Relationships xmlns="http://schemas.openxmlformats.org/package/2006/relationships"><Relationship Id="rId1" Type="http://schemas.microsoft.com/office/2011/relationships/chartStyle" Target="style90.xml"/><Relationship Id="rId2" Type="http://schemas.microsoft.com/office/2011/relationships/chartColorStyle" Target="colors90.xml"/><Relationship Id="rId3" Type="http://schemas.openxmlformats.org/officeDocument/2006/relationships/package" Target="../embeddings/Microsoft_Excel_Worksheet89.xlsx"/></Relationships>
</file>

<file path=ppt/charts/_rels/chart91.xml.rels><?xml version="1.0" encoding="UTF-8" standalone="yes"?>
<Relationships xmlns="http://schemas.openxmlformats.org/package/2006/relationships"><Relationship Id="rId1" Type="http://schemas.microsoft.com/office/2011/relationships/chartStyle" Target="style91.xml"/><Relationship Id="rId2" Type="http://schemas.microsoft.com/office/2011/relationships/chartColorStyle" Target="colors91.xml"/><Relationship Id="rId3" Type="http://schemas.openxmlformats.org/officeDocument/2006/relationships/package" Target="../embeddings/Microsoft_Excel_Worksheet90.xlsx"/></Relationships>
</file>

<file path=ppt/charts/_rels/chart92.xml.rels><?xml version="1.0" encoding="UTF-8" standalone="yes"?>
<Relationships xmlns="http://schemas.openxmlformats.org/package/2006/relationships"><Relationship Id="rId1" Type="http://schemas.microsoft.com/office/2011/relationships/chartStyle" Target="style92.xml"/><Relationship Id="rId2" Type="http://schemas.microsoft.com/office/2011/relationships/chartColorStyle" Target="colors92.xml"/><Relationship Id="rId3" Type="http://schemas.openxmlformats.org/officeDocument/2006/relationships/package" Target="../embeddings/Microsoft_Excel_Worksheet91.xlsx"/></Relationships>
</file>

<file path=ppt/charts/_rels/chart93.xml.rels><?xml version="1.0" encoding="UTF-8" standalone="yes"?>
<Relationships xmlns="http://schemas.openxmlformats.org/package/2006/relationships"><Relationship Id="rId1" Type="http://schemas.microsoft.com/office/2011/relationships/chartStyle" Target="style93.xml"/><Relationship Id="rId2" Type="http://schemas.microsoft.com/office/2011/relationships/chartColorStyle" Target="colors93.xml"/><Relationship Id="rId3" Type="http://schemas.openxmlformats.org/officeDocument/2006/relationships/package" Target="../embeddings/Microsoft_Excel_Worksheet92.xlsx"/></Relationships>
</file>

<file path=ppt/charts/_rels/chart94.xml.rels><?xml version="1.0" encoding="UTF-8" standalone="yes"?>
<Relationships xmlns="http://schemas.openxmlformats.org/package/2006/relationships"><Relationship Id="rId1" Type="http://schemas.microsoft.com/office/2011/relationships/chartStyle" Target="style94.xml"/><Relationship Id="rId2" Type="http://schemas.microsoft.com/office/2011/relationships/chartColorStyle" Target="colors94.xml"/><Relationship Id="rId3" Type="http://schemas.openxmlformats.org/officeDocument/2006/relationships/package" Target="../embeddings/Microsoft_Excel_Worksheet93.xlsx"/></Relationships>
</file>

<file path=ppt/charts/_rels/chart95.xml.rels><?xml version="1.0" encoding="UTF-8" standalone="yes"?>
<Relationships xmlns="http://schemas.openxmlformats.org/package/2006/relationships"><Relationship Id="rId1" Type="http://schemas.microsoft.com/office/2011/relationships/chartStyle" Target="style95.xml"/><Relationship Id="rId2" Type="http://schemas.microsoft.com/office/2011/relationships/chartColorStyle" Target="colors95.xml"/><Relationship Id="rId3" Type="http://schemas.openxmlformats.org/officeDocument/2006/relationships/package" Target="../embeddings/Microsoft_Excel_Worksheet94.xlsx"/></Relationships>
</file>

<file path=ppt/charts/_rels/chart96.xml.rels><?xml version="1.0" encoding="UTF-8" standalone="yes"?>
<Relationships xmlns="http://schemas.openxmlformats.org/package/2006/relationships"><Relationship Id="rId1" Type="http://schemas.microsoft.com/office/2011/relationships/chartStyle" Target="style96.xml"/><Relationship Id="rId2" Type="http://schemas.microsoft.com/office/2011/relationships/chartColorStyle" Target="colors96.xml"/><Relationship Id="rId3" Type="http://schemas.openxmlformats.org/officeDocument/2006/relationships/package" Target="../embeddings/Microsoft_Excel_Worksheet95.xlsx"/></Relationships>
</file>

<file path=ppt/charts/_rels/chart97.xml.rels><?xml version="1.0" encoding="UTF-8" standalone="yes"?>
<Relationships xmlns="http://schemas.openxmlformats.org/package/2006/relationships"><Relationship Id="rId1" Type="http://schemas.microsoft.com/office/2011/relationships/chartStyle" Target="style97.xml"/><Relationship Id="rId2" Type="http://schemas.microsoft.com/office/2011/relationships/chartColorStyle" Target="colors97.xml"/><Relationship Id="rId3" Type="http://schemas.openxmlformats.org/officeDocument/2006/relationships/package" Target="../embeddings/Microsoft_Excel_Worksheet96.xlsx"/></Relationships>
</file>

<file path=ppt/charts/_rels/chart98.xml.rels><?xml version="1.0" encoding="UTF-8" standalone="yes"?>
<Relationships xmlns="http://schemas.openxmlformats.org/package/2006/relationships"><Relationship Id="rId1" Type="http://schemas.microsoft.com/office/2011/relationships/chartStyle" Target="style98.xml"/><Relationship Id="rId2" Type="http://schemas.microsoft.com/office/2011/relationships/chartColorStyle" Target="colors98.xml"/><Relationship Id="rId3" Type="http://schemas.openxmlformats.org/officeDocument/2006/relationships/package" Target="../embeddings/Microsoft_Excel_Worksheet97.xlsx"/></Relationships>
</file>

<file path=ppt/charts/_rels/chart99.xml.rels><?xml version="1.0" encoding="UTF-8" standalone="yes"?>
<Relationships xmlns="http://schemas.openxmlformats.org/package/2006/relationships"><Relationship Id="rId1" Type="http://schemas.microsoft.com/office/2011/relationships/chartStyle" Target="style99.xml"/><Relationship Id="rId2" Type="http://schemas.microsoft.com/office/2011/relationships/chartColorStyle" Target="colors99.xml"/><Relationship Id="rId3" Type="http://schemas.openxmlformats.org/officeDocument/2006/relationships/package" Target="../embeddings/Microsoft_Excel_Worksheet9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0"/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val>
            <c:numRef>
              <c:f>Sheet1!$B$1:$B$12</c:f>
              <c:numCache>
                <c:formatCode>General</c:formatCode>
                <c:ptCount val="12"/>
                <c:pt idx="0">
                  <c:v>0.1</c:v>
                </c:pt>
                <c:pt idx="1">
                  <c:v>0.2</c:v>
                </c:pt>
                <c:pt idx="2">
                  <c:v>0.5</c:v>
                </c:pt>
                <c:pt idx="3">
                  <c:v>0.6</c:v>
                </c:pt>
                <c:pt idx="4">
                  <c:v>0.5</c:v>
                </c:pt>
                <c:pt idx="5">
                  <c:v>0.2</c:v>
                </c:pt>
                <c:pt idx="6">
                  <c:v>0.1</c:v>
                </c:pt>
                <c:pt idx="7">
                  <c:v>0.2</c:v>
                </c:pt>
                <c:pt idx="8">
                  <c:v>0.5</c:v>
                </c:pt>
                <c:pt idx="9">
                  <c:v>0.8</c:v>
                </c:pt>
                <c:pt idx="10">
                  <c:v>0.97</c:v>
                </c:pt>
                <c:pt idx="11">
                  <c:v>1.0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9126800"/>
        <c:axId val="252058208"/>
      </c:lineChart>
      <c:catAx>
        <c:axId val="229126800"/>
        <c:scaling>
          <c:orientation val="minMax"/>
        </c:scaling>
        <c:delete val="1"/>
        <c:axPos val="b"/>
        <c:majorTickMark val="none"/>
        <c:minorTickMark val="none"/>
        <c:tickLblPos val="nextTo"/>
        <c:crossAx val="252058208"/>
        <c:crosses val="autoZero"/>
        <c:auto val="1"/>
        <c:lblAlgn val="ctr"/>
        <c:lblOffset val="100"/>
        <c:noMultiLvlLbl val="0"/>
      </c:catAx>
      <c:valAx>
        <c:axId val="252058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9126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4145264"/>
        <c:axId val="514790464"/>
      </c:lineChart>
      <c:catAx>
        <c:axId val="514145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4790464"/>
        <c:crosses val="autoZero"/>
        <c:auto val="1"/>
        <c:lblAlgn val="ctr"/>
        <c:lblOffset val="100"/>
        <c:noMultiLvlLbl val="0"/>
      </c:catAx>
      <c:valAx>
        <c:axId val="514790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4145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201952"/>
        <c:axId val="848196144"/>
      </c:lineChart>
      <c:catAx>
        <c:axId val="848201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8196144"/>
        <c:crosses val="autoZero"/>
        <c:auto val="1"/>
        <c:lblAlgn val="ctr"/>
        <c:lblOffset val="100"/>
        <c:noMultiLvlLbl val="0"/>
      </c:catAx>
      <c:valAx>
        <c:axId val="848196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201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4127552"/>
        <c:axId val="847671520"/>
      </c:lineChart>
      <c:catAx>
        <c:axId val="784127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671520"/>
        <c:crosses val="autoZero"/>
        <c:auto val="1"/>
        <c:lblAlgn val="ctr"/>
        <c:lblOffset val="100"/>
        <c:noMultiLvlLbl val="0"/>
      </c:catAx>
      <c:valAx>
        <c:axId val="84767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4127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7988496"/>
        <c:axId val="287379792"/>
      </c:lineChart>
      <c:catAx>
        <c:axId val="847988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7379792"/>
        <c:crosses val="autoZero"/>
        <c:auto val="1"/>
        <c:lblAlgn val="ctr"/>
        <c:lblOffset val="100"/>
        <c:noMultiLvlLbl val="0"/>
      </c:catAx>
      <c:valAx>
        <c:axId val="287379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7988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10656800"/>
        <c:axId val="410450064"/>
      </c:lineChart>
      <c:catAx>
        <c:axId val="410656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0450064"/>
        <c:crosses val="autoZero"/>
        <c:auto val="1"/>
        <c:lblAlgn val="ctr"/>
        <c:lblOffset val="100"/>
        <c:noMultiLvlLbl val="0"/>
      </c:catAx>
      <c:valAx>
        <c:axId val="410450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10656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620048"/>
        <c:axId val="940764800"/>
      </c:lineChart>
      <c:catAx>
        <c:axId val="940620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764800"/>
        <c:crosses val="autoZero"/>
        <c:auto val="1"/>
        <c:lblAlgn val="ctr"/>
        <c:lblOffset val="100"/>
        <c:noMultiLvlLbl val="0"/>
      </c:catAx>
      <c:valAx>
        <c:axId val="940764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620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7032880"/>
        <c:axId val="940625296"/>
      </c:lineChart>
      <c:catAx>
        <c:axId val="487032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625296"/>
        <c:crosses val="autoZero"/>
        <c:auto val="1"/>
        <c:lblAlgn val="ctr"/>
        <c:lblOffset val="100"/>
        <c:noMultiLvlLbl val="0"/>
      </c:catAx>
      <c:valAx>
        <c:axId val="940625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7032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8067152"/>
        <c:axId val="958036592"/>
      </c:lineChart>
      <c:catAx>
        <c:axId val="958067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8036592"/>
        <c:crosses val="autoZero"/>
        <c:auto val="1"/>
        <c:lblAlgn val="ctr"/>
        <c:lblOffset val="100"/>
        <c:noMultiLvlLbl val="0"/>
      </c:catAx>
      <c:valAx>
        <c:axId val="958036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8067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7849488"/>
        <c:axId val="957853472"/>
      </c:lineChart>
      <c:catAx>
        <c:axId val="957849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7853472"/>
        <c:crosses val="autoZero"/>
        <c:auto val="1"/>
        <c:lblAlgn val="ctr"/>
        <c:lblOffset val="100"/>
        <c:noMultiLvlLbl val="0"/>
      </c:catAx>
      <c:valAx>
        <c:axId val="95785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7849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7475696"/>
        <c:axId val="957462272"/>
      </c:lineChart>
      <c:catAx>
        <c:axId val="957475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7462272"/>
        <c:crosses val="autoZero"/>
        <c:auto val="1"/>
        <c:lblAlgn val="ctr"/>
        <c:lblOffset val="100"/>
        <c:noMultiLvlLbl val="0"/>
      </c:catAx>
      <c:valAx>
        <c:axId val="957462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747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7873792"/>
        <c:axId val="847876160"/>
      </c:lineChart>
      <c:catAx>
        <c:axId val="847873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876160"/>
        <c:crosses val="autoZero"/>
        <c:auto val="1"/>
        <c:lblAlgn val="ctr"/>
        <c:lblOffset val="100"/>
        <c:noMultiLvlLbl val="0"/>
      </c:catAx>
      <c:valAx>
        <c:axId val="847876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7873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182240"/>
        <c:axId val="675027312"/>
      </c:lineChart>
      <c:catAx>
        <c:axId val="675182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027312"/>
        <c:crosses val="autoZero"/>
        <c:auto val="1"/>
        <c:lblAlgn val="ctr"/>
        <c:lblOffset val="100"/>
        <c:noMultiLvlLbl val="0"/>
      </c:catAx>
      <c:valAx>
        <c:axId val="6750273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18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845472"/>
        <c:axId val="848849456"/>
      </c:lineChart>
      <c:catAx>
        <c:axId val="848845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8849456"/>
        <c:crosses val="autoZero"/>
        <c:auto val="1"/>
        <c:lblAlgn val="ctr"/>
        <c:lblOffset val="100"/>
        <c:noMultiLvlLbl val="0"/>
      </c:catAx>
      <c:valAx>
        <c:axId val="84884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845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452224"/>
        <c:axId val="848454544"/>
      </c:lineChart>
      <c:catAx>
        <c:axId val="848452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8454544"/>
        <c:crosses val="autoZero"/>
        <c:auto val="1"/>
        <c:lblAlgn val="ctr"/>
        <c:lblOffset val="100"/>
        <c:noMultiLvlLbl val="0"/>
      </c:catAx>
      <c:valAx>
        <c:axId val="848454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452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7889808"/>
        <c:axId val="848480736"/>
      </c:lineChart>
      <c:catAx>
        <c:axId val="847889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8480736"/>
        <c:crosses val="autoZero"/>
        <c:auto val="1"/>
        <c:lblAlgn val="ctr"/>
        <c:lblOffset val="100"/>
        <c:noMultiLvlLbl val="0"/>
      </c:catAx>
      <c:valAx>
        <c:axId val="848480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7889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572368"/>
        <c:axId val="504891328"/>
      </c:lineChart>
      <c:catAx>
        <c:axId val="888572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4891328"/>
        <c:crosses val="autoZero"/>
        <c:auto val="1"/>
        <c:lblAlgn val="ctr"/>
        <c:lblOffset val="100"/>
        <c:noMultiLvlLbl val="0"/>
      </c:catAx>
      <c:valAx>
        <c:axId val="504891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572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4149760"/>
        <c:axId val="847905184"/>
      </c:lineChart>
      <c:catAx>
        <c:axId val="554149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905184"/>
        <c:crosses val="autoZero"/>
        <c:auto val="1"/>
        <c:lblAlgn val="ctr"/>
        <c:lblOffset val="100"/>
        <c:noMultiLvlLbl val="0"/>
      </c:catAx>
      <c:valAx>
        <c:axId val="847905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4149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7486592"/>
        <c:axId val="554143200"/>
      </c:lineChart>
      <c:catAx>
        <c:axId val="847486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4143200"/>
        <c:crosses val="autoZero"/>
        <c:auto val="1"/>
        <c:lblAlgn val="ctr"/>
        <c:lblOffset val="100"/>
        <c:noMultiLvlLbl val="0"/>
      </c:catAx>
      <c:valAx>
        <c:axId val="554143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7486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7873888"/>
        <c:axId val="838125680"/>
      </c:lineChart>
      <c:catAx>
        <c:axId val="837873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8125680"/>
        <c:crosses val="autoZero"/>
        <c:auto val="1"/>
        <c:lblAlgn val="ctr"/>
        <c:lblOffset val="100"/>
        <c:noMultiLvlLbl val="0"/>
      </c:catAx>
      <c:valAx>
        <c:axId val="838125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7873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2969856"/>
        <c:axId val="672927504"/>
      </c:lineChart>
      <c:catAx>
        <c:axId val="672969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2927504"/>
        <c:crosses val="autoZero"/>
        <c:auto val="1"/>
        <c:lblAlgn val="ctr"/>
        <c:lblOffset val="100"/>
        <c:noMultiLvlLbl val="0"/>
      </c:catAx>
      <c:valAx>
        <c:axId val="672927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2969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4331072"/>
        <c:axId val="184305296"/>
      </c:lineChart>
      <c:catAx>
        <c:axId val="184331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4305296"/>
        <c:crosses val="autoZero"/>
        <c:auto val="1"/>
        <c:lblAlgn val="ctr"/>
        <c:lblOffset val="100"/>
        <c:noMultiLvlLbl val="0"/>
      </c:catAx>
      <c:valAx>
        <c:axId val="184305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4331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7181360"/>
        <c:axId val="486572304"/>
      </c:lineChart>
      <c:catAx>
        <c:axId val="157181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6572304"/>
        <c:crosses val="autoZero"/>
        <c:auto val="1"/>
        <c:lblAlgn val="ctr"/>
        <c:lblOffset val="100"/>
        <c:noMultiLvlLbl val="0"/>
      </c:catAx>
      <c:valAx>
        <c:axId val="486572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7181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3855328"/>
        <c:axId val="838769504"/>
      </c:lineChart>
      <c:catAx>
        <c:axId val="513855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8769504"/>
        <c:crosses val="autoZero"/>
        <c:auto val="1"/>
        <c:lblAlgn val="ctr"/>
        <c:lblOffset val="100"/>
        <c:noMultiLvlLbl val="0"/>
      </c:catAx>
      <c:valAx>
        <c:axId val="838769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3855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49022848"/>
        <c:axId val="673113664"/>
      </c:lineChart>
      <c:catAx>
        <c:axId val="849022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3113664"/>
        <c:crosses val="autoZero"/>
        <c:auto val="1"/>
        <c:lblAlgn val="ctr"/>
        <c:lblOffset val="100"/>
        <c:noMultiLvlLbl val="0"/>
      </c:catAx>
      <c:valAx>
        <c:axId val="673113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9022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122720"/>
        <c:axId val="859414240"/>
      </c:lineChart>
      <c:catAx>
        <c:axId val="859122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414240"/>
        <c:crosses val="autoZero"/>
        <c:auto val="1"/>
        <c:lblAlgn val="ctr"/>
        <c:lblOffset val="100"/>
        <c:noMultiLvlLbl val="0"/>
      </c:catAx>
      <c:valAx>
        <c:axId val="859414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122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423760"/>
        <c:axId val="859635328"/>
      </c:lineChart>
      <c:catAx>
        <c:axId val="859423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635328"/>
        <c:crosses val="autoZero"/>
        <c:auto val="1"/>
        <c:lblAlgn val="ctr"/>
        <c:lblOffset val="100"/>
        <c:noMultiLvlLbl val="0"/>
      </c:catAx>
      <c:valAx>
        <c:axId val="859635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42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111744"/>
        <c:axId val="858930560"/>
      </c:lineChart>
      <c:catAx>
        <c:axId val="859111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8930560"/>
        <c:crosses val="autoZero"/>
        <c:auto val="1"/>
        <c:lblAlgn val="ctr"/>
        <c:lblOffset val="100"/>
        <c:noMultiLvlLbl val="0"/>
      </c:catAx>
      <c:valAx>
        <c:axId val="858930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111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2479216"/>
        <c:axId val="672502592"/>
      </c:lineChart>
      <c:catAx>
        <c:axId val="672479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2502592"/>
        <c:crosses val="autoZero"/>
        <c:auto val="1"/>
        <c:lblAlgn val="ctr"/>
        <c:lblOffset val="100"/>
        <c:noMultiLvlLbl val="0"/>
      </c:catAx>
      <c:valAx>
        <c:axId val="67250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2479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297296"/>
        <c:axId val="944085296"/>
      </c:lineChart>
      <c:catAx>
        <c:axId val="544297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4085296"/>
        <c:crosses val="autoZero"/>
        <c:auto val="1"/>
        <c:lblAlgn val="ctr"/>
        <c:lblOffset val="100"/>
        <c:noMultiLvlLbl val="0"/>
      </c:catAx>
      <c:valAx>
        <c:axId val="944085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297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49034432"/>
        <c:axId val="859813968"/>
      </c:lineChart>
      <c:catAx>
        <c:axId val="849034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813968"/>
        <c:crosses val="autoZero"/>
        <c:auto val="1"/>
        <c:lblAlgn val="ctr"/>
        <c:lblOffset val="100"/>
        <c:noMultiLvlLbl val="0"/>
      </c:catAx>
      <c:valAx>
        <c:axId val="859813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9034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223888"/>
        <c:axId val="544227568"/>
      </c:lineChart>
      <c:catAx>
        <c:axId val="544223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227568"/>
        <c:crosses val="autoZero"/>
        <c:auto val="1"/>
        <c:lblAlgn val="ctr"/>
        <c:lblOffset val="100"/>
        <c:noMultiLvlLbl val="0"/>
      </c:catAx>
      <c:valAx>
        <c:axId val="544227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223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4473120"/>
        <c:axId val="184464240"/>
      </c:lineChart>
      <c:catAx>
        <c:axId val="184473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4464240"/>
        <c:crosses val="autoZero"/>
        <c:auto val="1"/>
        <c:lblAlgn val="ctr"/>
        <c:lblOffset val="100"/>
        <c:noMultiLvlLbl val="0"/>
      </c:catAx>
      <c:valAx>
        <c:axId val="184464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4473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611616"/>
        <c:axId val="859594496"/>
      </c:lineChart>
      <c:catAx>
        <c:axId val="859611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594496"/>
        <c:crosses val="autoZero"/>
        <c:auto val="1"/>
        <c:lblAlgn val="ctr"/>
        <c:lblOffset val="100"/>
        <c:noMultiLvlLbl val="0"/>
      </c:catAx>
      <c:valAx>
        <c:axId val="859594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611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9897472"/>
        <c:axId val="949783088"/>
      </c:lineChart>
      <c:catAx>
        <c:axId val="949897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9783088"/>
        <c:crosses val="autoZero"/>
        <c:auto val="1"/>
        <c:lblAlgn val="ctr"/>
        <c:lblOffset val="100"/>
        <c:noMultiLvlLbl val="0"/>
      </c:catAx>
      <c:valAx>
        <c:axId val="949783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9897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543200"/>
        <c:axId val="620546368"/>
      </c:lineChart>
      <c:catAx>
        <c:axId val="559543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0546368"/>
        <c:crosses val="autoZero"/>
        <c:auto val="1"/>
        <c:lblAlgn val="ctr"/>
        <c:lblOffset val="100"/>
        <c:noMultiLvlLbl val="0"/>
      </c:catAx>
      <c:valAx>
        <c:axId val="620546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543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5138528"/>
        <c:axId val="785327008"/>
      </c:lineChart>
      <c:catAx>
        <c:axId val="785138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5327008"/>
        <c:crosses val="autoZero"/>
        <c:auto val="1"/>
        <c:lblAlgn val="ctr"/>
        <c:lblOffset val="100"/>
        <c:noMultiLvlLbl val="0"/>
      </c:catAx>
      <c:valAx>
        <c:axId val="785327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5138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5332208"/>
        <c:axId val="785336208"/>
      </c:lineChart>
      <c:catAx>
        <c:axId val="785332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5336208"/>
        <c:crosses val="autoZero"/>
        <c:auto val="1"/>
        <c:lblAlgn val="ctr"/>
        <c:lblOffset val="100"/>
        <c:noMultiLvlLbl val="0"/>
      </c:catAx>
      <c:valAx>
        <c:axId val="785336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5332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478960"/>
        <c:axId val="672695936"/>
      </c:lineChart>
      <c:catAx>
        <c:axId val="859478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2695936"/>
        <c:crosses val="autoZero"/>
        <c:auto val="1"/>
        <c:lblAlgn val="ctr"/>
        <c:lblOffset val="100"/>
        <c:noMultiLvlLbl val="0"/>
      </c:catAx>
      <c:valAx>
        <c:axId val="672695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47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810304"/>
        <c:axId val="183836448"/>
      </c:lineChart>
      <c:catAx>
        <c:axId val="183810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836448"/>
        <c:crosses val="autoZero"/>
        <c:auto val="1"/>
        <c:lblAlgn val="ctr"/>
        <c:lblOffset val="100"/>
        <c:noMultiLvlLbl val="0"/>
      </c:catAx>
      <c:valAx>
        <c:axId val="183836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810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4095504"/>
        <c:axId val="184136592"/>
      </c:lineChart>
      <c:catAx>
        <c:axId val="184095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4136592"/>
        <c:crosses val="autoZero"/>
        <c:auto val="1"/>
        <c:lblAlgn val="ctr"/>
        <c:lblOffset val="100"/>
        <c:noMultiLvlLbl val="0"/>
      </c:catAx>
      <c:valAx>
        <c:axId val="184136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409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4853440"/>
        <c:axId val="784803360"/>
      </c:lineChart>
      <c:catAx>
        <c:axId val="784853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4803360"/>
        <c:crosses val="autoZero"/>
        <c:auto val="1"/>
        <c:lblAlgn val="ctr"/>
        <c:lblOffset val="100"/>
        <c:noMultiLvlLbl val="0"/>
      </c:catAx>
      <c:valAx>
        <c:axId val="784803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4853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0639984"/>
        <c:axId val="640650112"/>
      </c:lineChart>
      <c:catAx>
        <c:axId val="640639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0650112"/>
        <c:crosses val="autoZero"/>
        <c:auto val="1"/>
        <c:lblAlgn val="ctr"/>
        <c:lblOffset val="100"/>
        <c:noMultiLvlLbl val="0"/>
      </c:catAx>
      <c:valAx>
        <c:axId val="640650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0639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655392"/>
        <c:axId val="785015968"/>
      </c:lineChart>
      <c:catAx>
        <c:axId val="859655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5015968"/>
        <c:crosses val="autoZero"/>
        <c:auto val="1"/>
        <c:lblAlgn val="ctr"/>
        <c:lblOffset val="100"/>
        <c:noMultiLvlLbl val="0"/>
      </c:catAx>
      <c:valAx>
        <c:axId val="78501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655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811680"/>
        <c:axId val="544944208"/>
      </c:lineChart>
      <c:catAx>
        <c:axId val="183811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944208"/>
        <c:crosses val="autoZero"/>
        <c:auto val="1"/>
        <c:lblAlgn val="ctr"/>
        <c:lblOffset val="100"/>
        <c:noMultiLvlLbl val="0"/>
      </c:catAx>
      <c:valAx>
        <c:axId val="544944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81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4530592"/>
        <c:axId val="674448000"/>
      </c:lineChart>
      <c:catAx>
        <c:axId val="674530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4448000"/>
        <c:crosses val="autoZero"/>
        <c:auto val="1"/>
        <c:lblAlgn val="ctr"/>
        <c:lblOffset val="100"/>
        <c:noMultiLvlLbl val="0"/>
      </c:catAx>
      <c:valAx>
        <c:axId val="674448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4530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0071136"/>
        <c:axId val="810064512"/>
      </c:lineChart>
      <c:catAx>
        <c:axId val="810071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0064512"/>
        <c:crosses val="autoZero"/>
        <c:auto val="1"/>
        <c:lblAlgn val="ctr"/>
        <c:lblOffset val="100"/>
        <c:noMultiLvlLbl val="0"/>
      </c:catAx>
      <c:valAx>
        <c:axId val="810064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0071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0605600"/>
        <c:axId val="842076624"/>
      </c:lineChart>
      <c:catAx>
        <c:axId val="640605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2076624"/>
        <c:crosses val="autoZero"/>
        <c:auto val="1"/>
        <c:lblAlgn val="ctr"/>
        <c:lblOffset val="100"/>
        <c:noMultiLvlLbl val="0"/>
      </c:catAx>
      <c:valAx>
        <c:axId val="84207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060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002272"/>
        <c:axId val="842890048"/>
      </c:lineChart>
      <c:catAx>
        <c:axId val="843002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2890048"/>
        <c:crosses val="autoZero"/>
        <c:auto val="1"/>
        <c:lblAlgn val="ctr"/>
        <c:lblOffset val="100"/>
        <c:noMultiLvlLbl val="0"/>
      </c:catAx>
      <c:valAx>
        <c:axId val="842890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00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0427008"/>
        <c:axId val="640444432"/>
      </c:lineChart>
      <c:catAx>
        <c:axId val="640427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0444432"/>
        <c:crosses val="autoZero"/>
        <c:auto val="1"/>
        <c:lblAlgn val="ctr"/>
        <c:lblOffset val="100"/>
        <c:noMultiLvlLbl val="0"/>
      </c:catAx>
      <c:valAx>
        <c:axId val="640444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042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0485376"/>
        <c:axId val="810469744"/>
      </c:lineChart>
      <c:catAx>
        <c:axId val="810485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0469744"/>
        <c:crosses val="autoZero"/>
        <c:auto val="1"/>
        <c:lblAlgn val="ctr"/>
        <c:lblOffset val="100"/>
        <c:noMultiLvlLbl val="0"/>
      </c:catAx>
      <c:valAx>
        <c:axId val="810469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0485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229408"/>
        <c:axId val="639762896"/>
      </c:lineChart>
      <c:catAx>
        <c:axId val="944229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9762896"/>
        <c:crosses val="autoZero"/>
        <c:auto val="1"/>
        <c:lblAlgn val="ctr"/>
        <c:lblOffset val="100"/>
        <c:noMultiLvlLbl val="0"/>
      </c:catAx>
      <c:valAx>
        <c:axId val="639762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22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2948256"/>
        <c:axId val="958180464"/>
      </c:lineChart>
      <c:catAx>
        <c:axId val="842948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8180464"/>
        <c:crosses val="autoZero"/>
        <c:auto val="1"/>
        <c:lblAlgn val="ctr"/>
        <c:lblOffset val="100"/>
        <c:noMultiLvlLbl val="0"/>
      </c:catAx>
      <c:valAx>
        <c:axId val="958180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2948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0464560"/>
        <c:axId val="810420608"/>
      </c:lineChart>
      <c:catAx>
        <c:axId val="810464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0420608"/>
        <c:crosses val="autoZero"/>
        <c:auto val="1"/>
        <c:lblAlgn val="ctr"/>
        <c:lblOffset val="100"/>
        <c:noMultiLvlLbl val="0"/>
      </c:catAx>
      <c:valAx>
        <c:axId val="810420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0464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9560432"/>
        <c:axId val="809545824"/>
      </c:lineChart>
      <c:catAx>
        <c:axId val="809560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9545824"/>
        <c:crosses val="autoZero"/>
        <c:auto val="1"/>
        <c:lblAlgn val="ctr"/>
        <c:lblOffset val="100"/>
        <c:noMultiLvlLbl val="0"/>
      </c:catAx>
      <c:valAx>
        <c:axId val="809545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9560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9658112"/>
        <c:axId val="809687888"/>
      </c:lineChart>
      <c:catAx>
        <c:axId val="809658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9687888"/>
        <c:crosses val="autoZero"/>
        <c:auto val="1"/>
        <c:lblAlgn val="ctr"/>
        <c:lblOffset val="100"/>
        <c:noMultiLvlLbl val="0"/>
      </c:catAx>
      <c:valAx>
        <c:axId val="809687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9658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067856"/>
        <c:axId val="840796880"/>
      </c:lineChart>
      <c:catAx>
        <c:axId val="678067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0796880"/>
        <c:crosses val="autoZero"/>
        <c:auto val="1"/>
        <c:lblAlgn val="ctr"/>
        <c:lblOffset val="100"/>
        <c:noMultiLvlLbl val="0"/>
      </c:catAx>
      <c:valAx>
        <c:axId val="840796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8067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1501280"/>
        <c:axId val="831482336"/>
      </c:lineChart>
      <c:catAx>
        <c:axId val="83150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1482336"/>
        <c:crosses val="autoZero"/>
        <c:auto val="1"/>
        <c:lblAlgn val="ctr"/>
        <c:lblOffset val="100"/>
        <c:noMultiLvlLbl val="0"/>
      </c:catAx>
      <c:valAx>
        <c:axId val="831482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1501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1322528"/>
        <c:axId val="810214768"/>
      </c:lineChart>
      <c:catAx>
        <c:axId val="831322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0214768"/>
        <c:crosses val="autoZero"/>
        <c:auto val="1"/>
        <c:lblAlgn val="ctr"/>
        <c:lblOffset val="100"/>
        <c:noMultiLvlLbl val="0"/>
      </c:catAx>
      <c:valAx>
        <c:axId val="810214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1322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0583680"/>
        <c:axId val="184336752"/>
      </c:lineChart>
      <c:catAx>
        <c:axId val="640583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4336752"/>
        <c:crosses val="autoZero"/>
        <c:auto val="1"/>
        <c:lblAlgn val="ctr"/>
        <c:lblOffset val="100"/>
        <c:noMultiLvlLbl val="0"/>
      </c:catAx>
      <c:valAx>
        <c:axId val="184336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0583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1263008"/>
        <c:axId val="831267008"/>
      </c:lineChart>
      <c:catAx>
        <c:axId val="831263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1267008"/>
        <c:crosses val="autoZero"/>
        <c:auto val="1"/>
        <c:lblAlgn val="ctr"/>
        <c:lblOffset val="100"/>
        <c:noMultiLvlLbl val="0"/>
      </c:catAx>
      <c:valAx>
        <c:axId val="831267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1263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658032"/>
        <c:axId val="184342464"/>
      </c:lineChart>
      <c:catAx>
        <c:axId val="183658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4342464"/>
        <c:crosses val="autoZero"/>
        <c:auto val="1"/>
        <c:lblAlgn val="ctr"/>
        <c:lblOffset val="100"/>
        <c:noMultiLvlLbl val="0"/>
      </c:catAx>
      <c:valAx>
        <c:axId val="184342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65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525696"/>
        <c:axId val="639694288"/>
      </c:lineChart>
      <c:catAx>
        <c:axId val="544525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9694288"/>
        <c:crosses val="autoZero"/>
        <c:auto val="1"/>
        <c:lblAlgn val="ctr"/>
        <c:lblOffset val="100"/>
        <c:noMultiLvlLbl val="0"/>
      </c:catAx>
      <c:valAx>
        <c:axId val="639694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52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526640"/>
        <c:axId val="183540848"/>
      </c:lineChart>
      <c:catAx>
        <c:axId val="183526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540848"/>
        <c:crosses val="autoZero"/>
        <c:auto val="1"/>
        <c:lblAlgn val="ctr"/>
        <c:lblOffset val="100"/>
        <c:noMultiLvlLbl val="0"/>
      </c:catAx>
      <c:valAx>
        <c:axId val="183540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526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2937616"/>
        <c:axId val="842766928"/>
      </c:lineChart>
      <c:catAx>
        <c:axId val="842937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2766928"/>
        <c:crosses val="autoZero"/>
        <c:auto val="1"/>
        <c:lblAlgn val="ctr"/>
        <c:lblOffset val="100"/>
        <c:noMultiLvlLbl val="0"/>
      </c:catAx>
      <c:valAx>
        <c:axId val="84276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2937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1396928"/>
        <c:axId val="810325904"/>
      </c:lineChart>
      <c:catAx>
        <c:axId val="83139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0325904"/>
        <c:crosses val="autoZero"/>
        <c:auto val="1"/>
        <c:lblAlgn val="ctr"/>
        <c:lblOffset val="100"/>
        <c:noMultiLvlLbl val="0"/>
      </c:catAx>
      <c:valAx>
        <c:axId val="810325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139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2912304"/>
        <c:axId val="842373120"/>
      </c:lineChart>
      <c:catAx>
        <c:axId val="842912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2373120"/>
        <c:crosses val="autoZero"/>
        <c:auto val="1"/>
        <c:lblAlgn val="ctr"/>
        <c:lblOffset val="100"/>
        <c:noMultiLvlLbl val="0"/>
      </c:catAx>
      <c:valAx>
        <c:axId val="842373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2912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5337888"/>
        <c:axId val="185352368"/>
      </c:lineChart>
      <c:catAx>
        <c:axId val="185337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5352368"/>
        <c:crosses val="autoZero"/>
        <c:auto val="1"/>
        <c:lblAlgn val="ctr"/>
        <c:lblOffset val="100"/>
        <c:noMultiLvlLbl val="0"/>
      </c:catAx>
      <c:valAx>
        <c:axId val="185352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5337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2238960"/>
        <c:axId val="842231680"/>
      </c:lineChart>
      <c:catAx>
        <c:axId val="842238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2231680"/>
        <c:crosses val="autoZero"/>
        <c:auto val="1"/>
        <c:lblAlgn val="ctr"/>
        <c:lblOffset val="100"/>
        <c:noMultiLvlLbl val="0"/>
      </c:catAx>
      <c:valAx>
        <c:axId val="842231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223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1328848"/>
        <c:axId val="831238320"/>
      </c:lineChart>
      <c:catAx>
        <c:axId val="831328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1238320"/>
        <c:crosses val="autoZero"/>
        <c:auto val="1"/>
        <c:lblAlgn val="ctr"/>
        <c:lblOffset val="100"/>
        <c:noMultiLvlLbl val="0"/>
      </c:catAx>
      <c:valAx>
        <c:axId val="831238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132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0957696"/>
        <c:axId val="830961696"/>
      </c:lineChart>
      <c:catAx>
        <c:axId val="830957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0961696"/>
        <c:crosses val="autoZero"/>
        <c:auto val="1"/>
        <c:lblAlgn val="ctr"/>
        <c:lblOffset val="100"/>
        <c:noMultiLvlLbl val="0"/>
      </c:catAx>
      <c:valAx>
        <c:axId val="830961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0957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1090384"/>
        <c:axId val="831189072"/>
      </c:lineChart>
      <c:catAx>
        <c:axId val="831090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1189072"/>
        <c:crosses val="autoZero"/>
        <c:auto val="1"/>
        <c:lblAlgn val="ctr"/>
        <c:lblOffset val="100"/>
        <c:noMultiLvlLbl val="0"/>
      </c:catAx>
      <c:valAx>
        <c:axId val="831189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1090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1344928"/>
        <c:axId val="810187648"/>
      </c:lineChart>
      <c:catAx>
        <c:axId val="831344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0187648"/>
        <c:crosses val="autoZero"/>
        <c:auto val="1"/>
        <c:lblAlgn val="ctr"/>
        <c:lblOffset val="100"/>
        <c:noMultiLvlLbl val="0"/>
      </c:catAx>
      <c:valAx>
        <c:axId val="810187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1344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5841488"/>
        <c:axId val="846012384"/>
      </c:lineChart>
      <c:catAx>
        <c:axId val="845841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6012384"/>
        <c:crosses val="autoZero"/>
        <c:auto val="1"/>
        <c:lblAlgn val="ctr"/>
        <c:lblOffset val="100"/>
        <c:noMultiLvlLbl val="0"/>
      </c:catAx>
      <c:valAx>
        <c:axId val="846012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5841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0714944"/>
        <c:axId val="830694288"/>
      </c:lineChart>
      <c:catAx>
        <c:axId val="830714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0694288"/>
        <c:crosses val="autoZero"/>
        <c:auto val="1"/>
        <c:lblAlgn val="ctr"/>
        <c:lblOffset val="100"/>
        <c:noMultiLvlLbl val="0"/>
      </c:catAx>
      <c:valAx>
        <c:axId val="830694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0714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0645056"/>
        <c:axId val="830635280"/>
      </c:lineChart>
      <c:catAx>
        <c:axId val="830645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0635280"/>
        <c:crosses val="autoZero"/>
        <c:auto val="1"/>
        <c:lblAlgn val="ctr"/>
        <c:lblOffset val="100"/>
        <c:noMultiLvlLbl val="0"/>
      </c:catAx>
      <c:valAx>
        <c:axId val="830635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0645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0531408"/>
        <c:axId val="830683904"/>
      </c:lineChart>
      <c:catAx>
        <c:axId val="830531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0683904"/>
        <c:crosses val="autoZero"/>
        <c:auto val="1"/>
        <c:lblAlgn val="ctr"/>
        <c:lblOffset val="100"/>
        <c:noMultiLvlLbl val="0"/>
      </c:catAx>
      <c:valAx>
        <c:axId val="830683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0531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5926800"/>
        <c:axId val="155904320"/>
      </c:lineChart>
      <c:catAx>
        <c:axId val="155926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5904320"/>
        <c:crosses val="autoZero"/>
        <c:auto val="1"/>
        <c:lblAlgn val="ctr"/>
        <c:lblOffset val="100"/>
        <c:noMultiLvlLbl val="0"/>
      </c:catAx>
      <c:valAx>
        <c:axId val="155904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5926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9143072"/>
        <c:axId val="677477392"/>
      </c:lineChart>
      <c:catAx>
        <c:axId val="949143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7477392"/>
        <c:crosses val="autoZero"/>
        <c:auto val="1"/>
        <c:lblAlgn val="ctr"/>
        <c:lblOffset val="100"/>
        <c:noMultiLvlLbl val="0"/>
      </c:catAx>
      <c:valAx>
        <c:axId val="677477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9143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5869872"/>
        <c:axId val="155848000"/>
      </c:lineChart>
      <c:catAx>
        <c:axId val="155869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5848000"/>
        <c:crosses val="autoZero"/>
        <c:auto val="1"/>
        <c:lblAlgn val="ctr"/>
        <c:lblOffset val="100"/>
        <c:noMultiLvlLbl val="0"/>
      </c:catAx>
      <c:valAx>
        <c:axId val="155848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5869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5828368"/>
        <c:axId val="155776208"/>
      </c:lineChart>
      <c:catAx>
        <c:axId val="155828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5776208"/>
        <c:crosses val="autoZero"/>
        <c:auto val="1"/>
        <c:lblAlgn val="ctr"/>
        <c:lblOffset val="100"/>
        <c:noMultiLvlLbl val="0"/>
      </c:catAx>
      <c:valAx>
        <c:axId val="155776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5828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2506144"/>
        <c:axId val="845710160"/>
      </c:lineChart>
      <c:catAx>
        <c:axId val="842506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710160"/>
        <c:crosses val="autoZero"/>
        <c:auto val="1"/>
        <c:lblAlgn val="ctr"/>
        <c:lblOffset val="100"/>
        <c:noMultiLvlLbl val="0"/>
      </c:catAx>
      <c:valAx>
        <c:axId val="845710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2506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5985824"/>
        <c:axId val="155971552"/>
      </c:lineChart>
      <c:catAx>
        <c:axId val="155985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5971552"/>
        <c:crosses val="autoZero"/>
        <c:auto val="1"/>
        <c:lblAlgn val="ctr"/>
        <c:lblOffset val="100"/>
        <c:noMultiLvlLbl val="0"/>
      </c:catAx>
      <c:valAx>
        <c:axId val="155971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5985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5843888"/>
        <c:axId val="155836880"/>
      </c:lineChart>
      <c:catAx>
        <c:axId val="155843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5836880"/>
        <c:crosses val="autoZero"/>
        <c:auto val="1"/>
        <c:lblAlgn val="ctr"/>
        <c:lblOffset val="100"/>
        <c:noMultiLvlLbl val="0"/>
      </c:catAx>
      <c:valAx>
        <c:axId val="155836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5843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2277504"/>
        <c:axId val="845530912"/>
      </c:lineChart>
      <c:catAx>
        <c:axId val="84227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530912"/>
        <c:crosses val="autoZero"/>
        <c:auto val="1"/>
        <c:lblAlgn val="ctr"/>
        <c:lblOffset val="100"/>
        <c:noMultiLvlLbl val="0"/>
      </c:catAx>
      <c:valAx>
        <c:axId val="845530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227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3415104"/>
        <c:axId val="793403984"/>
      </c:lineChart>
      <c:catAx>
        <c:axId val="793415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3403984"/>
        <c:crosses val="autoZero"/>
        <c:auto val="1"/>
        <c:lblAlgn val="ctr"/>
        <c:lblOffset val="100"/>
        <c:noMultiLvlLbl val="0"/>
      </c:catAx>
      <c:valAx>
        <c:axId val="793403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3415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3729552"/>
        <c:axId val="793733536"/>
      </c:lineChart>
      <c:catAx>
        <c:axId val="793729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3733536"/>
        <c:crosses val="autoZero"/>
        <c:auto val="1"/>
        <c:lblAlgn val="ctr"/>
        <c:lblOffset val="100"/>
        <c:noMultiLvlLbl val="0"/>
      </c:catAx>
      <c:valAx>
        <c:axId val="793733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3729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3370976"/>
        <c:axId val="793374960"/>
      </c:lineChart>
      <c:catAx>
        <c:axId val="793370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3374960"/>
        <c:crosses val="autoZero"/>
        <c:auto val="1"/>
        <c:lblAlgn val="ctr"/>
        <c:lblOffset val="100"/>
        <c:noMultiLvlLbl val="0"/>
      </c:catAx>
      <c:valAx>
        <c:axId val="793374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3370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5424208"/>
        <c:axId val="155367696"/>
      </c:lineChart>
      <c:catAx>
        <c:axId val="155424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5367696"/>
        <c:crosses val="autoZero"/>
        <c:auto val="1"/>
        <c:lblAlgn val="ctr"/>
        <c:lblOffset val="100"/>
        <c:noMultiLvlLbl val="0"/>
      </c:catAx>
      <c:valAx>
        <c:axId val="15536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5424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9064448"/>
        <c:axId val="949021904"/>
      </c:lineChart>
      <c:catAx>
        <c:axId val="949064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9021904"/>
        <c:crosses val="autoZero"/>
        <c:auto val="1"/>
        <c:lblAlgn val="ctr"/>
        <c:lblOffset val="100"/>
        <c:noMultiLvlLbl val="0"/>
      </c:catAx>
      <c:valAx>
        <c:axId val="949021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9064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2508016"/>
        <c:axId val="842511968"/>
      </c:lineChart>
      <c:catAx>
        <c:axId val="842508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2511968"/>
        <c:crosses val="autoZero"/>
        <c:auto val="1"/>
        <c:lblAlgn val="ctr"/>
        <c:lblOffset val="100"/>
        <c:noMultiLvlLbl val="0"/>
      </c:catAx>
      <c:valAx>
        <c:axId val="842511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2508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3556096"/>
        <c:axId val="793606560"/>
      </c:lineChart>
      <c:catAx>
        <c:axId val="793556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3606560"/>
        <c:crosses val="autoZero"/>
        <c:auto val="1"/>
        <c:lblAlgn val="ctr"/>
        <c:lblOffset val="100"/>
        <c:noMultiLvlLbl val="0"/>
      </c:catAx>
      <c:valAx>
        <c:axId val="793606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3556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5204720"/>
        <c:axId val="450342000"/>
      </c:lineChart>
      <c:catAx>
        <c:axId val="845204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342000"/>
        <c:crosses val="autoZero"/>
        <c:auto val="1"/>
        <c:lblAlgn val="ctr"/>
        <c:lblOffset val="100"/>
        <c:noMultiLvlLbl val="0"/>
      </c:catAx>
      <c:valAx>
        <c:axId val="450342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5204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9864752"/>
        <c:axId val="845253680"/>
      </c:lineChart>
      <c:catAx>
        <c:axId val="449864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253680"/>
        <c:crosses val="autoZero"/>
        <c:auto val="1"/>
        <c:lblAlgn val="ctr"/>
        <c:lblOffset val="100"/>
        <c:noMultiLvlLbl val="0"/>
      </c:catAx>
      <c:valAx>
        <c:axId val="845253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9864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136528"/>
        <c:axId val="449844928"/>
      </c:lineChart>
      <c:catAx>
        <c:axId val="450136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844928"/>
        <c:crosses val="autoZero"/>
        <c:auto val="1"/>
        <c:lblAlgn val="ctr"/>
        <c:lblOffset val="100"/>
        <c:noMultiLvlLbl val="0"/>
      </c:catAx>
      <c:valAx>
        <c:axId val="449844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136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328272"/>
        <c:axId val="450152752"/>
      </c:lineChart>
      <c:catAx>
        <c:axId val="450328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152752"/>
        <c:crosses val="autoZero"/>
        <c:auto val="1"/>
        <c:lblAlgn val="ctr"/>
        <c:lblOffset val="100"/>
        <c:noMultiLvlLbl val="0"/>
      </c:catAx>
      <c:valAx>
        <c:axId val="450152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328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762992"/>
        <c:axId val="450744144"/>
      </c:lineChart>
      <c:catAx>
        <c:axId val="450762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744144"/>
        <c:crosses val="autoZero"/>
        <c:auto val="1"/>
        <c:lblAlgn val="ctr"/>
        <c:lblOffset val="100"/>
        <c:noMultiLvlLbl val="0"/>
      </c:catAx>
      <c:valAx>
        <c:axId val="450744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762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6007776"/>
        <c:axId val="155587936"/>
      </c:lineChart>
      <c:catAx>
        <c:axId val="156007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5587936"/>
        <c:crosses val="autoZero"/>
        <c:auto val="1"/>
        <c:lblAlgn val="ctr"/>
        <c:lblOffset val="100"/>
        <c:noMultiLvlLbl val="0"/>
      </c:catAx>
      <c:valAx>
        <c:axId val="155587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6007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5444752"/>
        <c:axId val="791308048"/>
      </c:lineChart>
      <c:catAx>
        <c:axId val="155444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1308048"/>
        <c:crosses val="autoZero"/>
        <c:auto val="1"/>
        <c:lblAlgn val="ctr"/>
        <c:lblOffset val="100"/>
        <c:noMultiLvlLbl val="0"/>
      </c:catAx>
      <c:valAx>
        <c:axId val="791308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5444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3186608"/>
        <c:axId val="793687440"/>
      </c:lineChart>
      <c:catAx>
        <c:axId val="793186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3687440"/>
        <c:crosses val="autoZero"/>
        <c:auto val="1"/>
        <c:lblAlgn val="ctr"/>
        <c:lblOffset val="100"/>
        <c:noMultiLvlLbl val="0"/>
      </c:catAx>
      <c:valAx>
        <c:axId val="793687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3186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4399808"/>
        <c:axId val="463778080"/>
      </c:lineChart>
      <c:catAx>
        <c:axId val="464399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3778080"/>
        <c:crosses val="autoZero"/>
        <c:auto val="1"/>
        <c:lblAlgn val="ctr"/>
        <c:lblOffset val="100"/>
        <c:noMultiLvlLbl val="0"/>
      </c:catAx>
      <c:valAx>
        <c:axId val="463778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4399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8498752"/>
        <c:axId val="188502768"/>
      </c:lineChart>
      <c:catAx>
        <c:axId val="188498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8502768"/>
        <c:crosses val="autoZero"/>
        <c:auto val="1"/>
        <c:lblAlgn val="ctr"/>
        <c:lblOffset val="100"/>
        <c:noMultiLvlLbl val="0"/>
      </c:catAx>
      <c:valAx>
        <c:axId val="188502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8498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1580400"/>
        <c:axId val="793357296"/>
      </c:lineChart>
      <c:catAx>
        <c:axId val="791580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3357296"/>
        <c:crosses val="autoZero"/>
        <c:auto val="1"/>
        <c:lblAlgn val="ctr"/>
        <c:lblOffset val="100"/>
        <c:noMultiLvlLbl val="0"/>
      </c:catAx>
      <c:valAx>
        <c:axId val="793357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158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8423584"/>
        <c:axId val="188435808"/>
      </c:lineChart>
      <c:catAx>
        <c:axId val="188423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8435808"/>
        <c:crosses val="autoZero"/>
        <c:auto val="1"/>
        <c:lblAlgn val="ctr"/>
        <c:lblOffset val="100"/>
        <c:noMultiLvlLbl val="0"/>
      </c:catAx>
      <c:valAx>
        <c:axId val="188435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8423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7901520"/>
        <c:axId val="845213536"/>
      </c:lineChart>
      <c:catAx>
        <c:axId val="187901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213536"/>
        <c:crosses val="autoZero"/>
        <c:auto val="1"/>
        <c:lblAlgn val="ctr"/>
        <c:lblOffset val="100"/>
        <c:noMultiLvlLbl val="0"/>
      </c:catAx>
      <c:valAx>
        <c:axId val="845213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7901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5451344"/>
        <c:axId val="187957744"/>
      </c:lineChart>
      <c:catAx>
        <c:axId val="845451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7957744"/>
        <c:crosses val="autoZero"/>
        <c:auto val="1"/>
        <c:lblAlgn val="ctr"/>
        <c:lblOffset val="100"/>
        <c:noMultiLvlLbl val="0"/>
      </c:catAx>
      <c:valAx>
        <c:axId val="187957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545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042592"/>
        <c:axId val="907975920"/>
      </c:lineChart>
      <c:catAx>
        <c:axId val="908042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7975920"/>
        <c:crosses val="autoZero"/>
        <c:auto val="1"/>
        <c:lblAlgn val="ctr"/>
        <c:lblOffset val="100"/>
        <c:noMultiLvlLbl val="0"/>
      </c:catAx>
      <c:valAx>
        <c:axId val="907975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042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840160"/>
        <c:axId val="907820032"/>
      </c:lineChart>
      <c:catAx>
        <c:axId val="907840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7820032"/>
        <c:crosses val="autoZero"/>
        <c:auto val="1"/>
        <c:lblAlgn val="ctr"/>
        <c:lblOffset val="100"/>
        <c:noMultiLvlLbl val="0"/>
      </c:catAx>
      <c:valAx>
        <c:axId val="907820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840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650688"/>
        <c:axId val="907663120"/>
      </c:lineChart>
      <c:catAx>
        <c:axId val="907650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7663120"/>
        <c:crosses val="autoZero"/>
        <c:auto val="1"/>
        <c:lblAlgn val="ctr"/>
        <c:lblOffset val="100"/>
        <c:noMultiLvlLbl val="0"/>
      </c:catAx>
      <c:valAx>
        <c:axId val="907663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650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727856"/>
        <c:axId val="907732592"/>
      </c:lineChart>
      <c:catAx>
        <c:axId val="907727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7732592"/>
        <c:crosses val="autoZero"/>
        <c:auto val="1"/>
        <c:lblAlgn val="ctr"/>
        <c:lblOffset val="100"/>
        <c:noMultiLvlLbl val="0"/>
      </c:catAx>
      <c:valAx>
        <c:axId val="90773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727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3015680"/>
        <c:axId val="792916640"/>
      </c:lineChart>
      <c:catAx>
        <c:axId val="793015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2916640"/>
        <c:crosses val="autoZero"/>
        <c:auto val="1"/>
        <c:lblAlgn val="ctr"/>
        <c:lblOffset val="100"/>
        <c:noMultiLvlLbl val="0"/>
      </c:catAx>
      <c:valAx>
        <c:axId val="792916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3015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0529136"/>
        <c:axId val="840497376"/>
      </c:lineChart>
      <c:catAx>
        <c:axId val="840529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0497376"/>
        <c:crosses val="autoZero"/>
        <c:auto val="1"/>
        <c:lblAlgn val="ctr"/>
        <c:lblOffset val="100"/>
        <c:noMultiLvlLbl val="0"/>
      </c:catAx>
      <c:valAx>
        <c:axId val="840497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052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643872"/>
        <c:axId val="604713856"/>
      </c:lineChart>
      <c:catAx>
        <c:axId val="604643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4713856"/>
        <c:crosses val="autoZero"/>
        <c:auto val="1"/>
        <c:lblAlgn val="ctr"/>
        <c:lblOffset val="100"/>
        <c:noMultiLvlLbl val="0"/>
      </c:catAx>
      <c:valAx>
        <c:axId val="60471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4643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545728"/>
        <c:axId val="907588416"/>
      </c:lineChart>
      <c:catAx>
        <c:axId val="907545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7588416"/>
        <c:crosses val="autoZero"/>
        <c:auto val="1"/>
        <c:lblAlgn val="ctr"/>
        <c:lblOffset val="100"/>
        <c:noMultiLvlLbl val="0"/>
      </c:catAx>
      <c:valAx>
        <c:axId val="907588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545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261584"/>
        <c:axId val="907293152"/>
      </c:lineChart>
      <c:catAx>
        <c:axId val="907261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7293152"/>
        <c:crosses val="autoZero"/>
        <c:auto val="1"/>
        <c:lblAlgn val="ctr"/>
        <c:lblOffset val="100"/>
        <c:noMultiLvlLbl val="0"/>
      </c:catAx>
      <c:valAx>
        <c:axId val="907293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26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1921600"/>
        <c:axId val="461918032"/>
      </c:lineChart>
      <c:catAx>
        <c:axId val="461921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1918032"/>
        <c:crosses val="autoZero"/>
        <c:auto val="1"/>
        <c:lblAlgn val="ctr"/>
        <c:lblOffset val="100"/>
        <c:noMultiLvlLbl val="0"/>
      </c:catAx>
      <c:valAx>
        <c:axId val="461918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1921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1775984"/>
        <c:axId val="461760544"/>
      </c:lineChart>
      <c:catAx>
        <c:axId val="461775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1760544"/>
        <c:crosses val="autoZero"/>
        <c:auto val="1"/>
        <c:lblAlgn val="ctr"/>
        <c:lblOffset val="100"/>
        <c:noMultiLvlLbl val="0"/>
      </c:catAx>
      <c:valAx>
        <c:axId val="461760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1775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1633424"/>
        <c:axId val="461630928"/>
      </c:lineChart>
      <c:catAx>
        <c:axId val="461633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1630928"/>
        <c:crosses val="autoZero"/>
        <c:auto val="1"/>
        <c:lblAlgn val="ctr"/>
        <c:lblOffset val="100"/>
        <c:noMultiLvlLbl val="0"/>
      </c:catAx>
      <c:valAx>
        <c:axId val="461630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1633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5330064"/>
        <c:axId val="842907856"/>
      </c:lineChart>
      <c:catAx>
        <c:axId val="845330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2907856"/>
        <c:crosses val="autoZero"/>
        <c:auto val="1"/>
        <c:lblAlgn val="ctr"/>
        <c:lblOffset val="100"/>
        <c:noMultiLvlLbl val="0"/>
      </c:catAx>
      <c:valAx>
        <c:axId val="842907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5330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5216608"/>
        <c:axId val="791570592"/>
      </c:lineChart>
      <c:catAx>
        <c:axId val="155216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1570592"/>
        <c:crosses val="autoZero"/>
        <c:auto val="1"/>
        <c:lblAlgn val="ctr"/>
        <c:lblOffset val="100"/>
        <c:noMultiLvlLbl val="0"/>
      </c:catAx>
      <c:valAx>
        <c:axId val="791570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5216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838592"/>
        <c:axId val="842213440"/>
      </c:lineChart>
      <c:catAx>
        <c:axId val="183838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2213440"/>
        <c:crosses val="autoZero"/>
        <c:auto val="1"/>
        <c:lblAlgn val="ctr"/>
        <c:lblOffset val="100"/>
        <c:noMultiLvlLbl val="0"/>
      </c:catAx>
      <c:valAx>
        <c:axId val="842213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838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2907376"/>
        <c:axId val="611973248"/>
      </c:lineChart>
      <c:catAx>
        <c:axId val="792907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1973248"/>
        <c:crosses val="autoZero"/>
        <c:auto val="1"/>
        <c:lblAlgn val="ctr"/>
        <c:lblOffset val="100"/>
        <c:noMultiLvlLbl val="0"/>
      </c:catAx>
      <c:valAx>
        <c:axId val="611973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2907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6739456"/>
        <c:axId val="426678256"/>
      </c:lineChart>
      <c:catAx>
        <c:axId val="426739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26678256"/>
        <c:crosses val="autoZero"/>
        <c:auto val="1"/>
        <c:lblAlgn val="ctr"/>
        <c:lblOffset val="100"/>
        <c:noMultiLvlLbl val="0"/>
      </c:catAx>
      <c:valAx>
        <c:axId val="426678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6739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295600"/>
        <c:axId val="676547040"/>
      </c:lineChart>
      <c:catAx>
        <c:axId val="911295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547040"/>
        <c:crosses val="autoZero"/>
        <c:auto val="1"/>
        <c:lblAlgn val="ctr"/>
        <c:lblOffset val="100"/>
        <c:noMultiLvlLbl val="0"/>
      </c:catAx>
      <c:valAx>
        <c:axId val="676547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129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2243456"/>
        <c:axId val="426416800"/>
      </c:lineChart>
      <c:catAx>
        <c:axId val="46224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26416800"/>
        <c:crosses val="autoZero"/>
        <c:auto val="1"/>
        <c:lblAlgn val="ctr"/>
        <c:lblOffset val="100"/>
        <c:noMultiLvlLbl val="0"/>
      </c:catAx>
      <c:valAx>
        <c:axId val="426416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2243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1419744"/>
        <c:axId val="461502784"/>
      </c:lineChart>
      <c:catAx>
        <c:axId val="461419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1502784"/>
        <c:crosses val="autoZero"/>
        <c:auto val="1"/>
        <c:lblAlgn val="ctr"/>
        <c:lblOffset val="100"/>
        <c:noMultiLvlLbl val="0"/>
      </c:catAx>
      <c:valAx>
        <c:axId val="461502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141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6671776"/>
        <c:axId val="426675760"/>
      </c:lineChart>
      <c:catAx>
        <c:axId val="426671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26675760"/>
        <c:crosses val="autoZero"/>
        <c:auto val="1"/>
        <c:lblAlgn val="ctr"/>
        <c:lblOffset val="100"/>
        <c:noMultiLvlLbl val="0"/>
      </c:catAx>
      <c:valAx>
        <c:axId val="426675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6671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458032"/>
        <c:axId val="907030512"/>
      </c:lineChart>
      <c:catAx>
        <c:axId val="907458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7030512"/>
        <c:crosses val="autoZero"/>
        <c:auto val="1"/>
        <c:lblAlgn val="ctr"/>
        <c:lblOffset val="100"/>
        <c:noMultiLvlLbl val="0"/>
      </c:catAx>
      <c:valAx>
        <c:axId val="907030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45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2351104"/>
        <c:axId val="612233648"/>
      </c:lineChart>
      <c:catAx>
        <c:axId val="612351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2233648"/>
        <c:crosses val="autoZero"/>
        <c:auto val="1"/>
        <c:lblAlgn val="ctr"/>
        <c:lblOffset val="100"/>
        <c:noMultiLvlLbl val="0"/>
      </c:catAx>
      <c:valAx>
        <c:axId val="612233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2351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2149296"/>
        <c:axId val="612142656"/>
      </c:lineChart>
      <c:catAx>
        <c:axId val="612149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2142656"/>
        <c:crosses val="autoZero"/>
        <c:auto val="1"/>
        <c:lblAlgn val="ctr"/>
        <c:lblOffset val="100"/>
        <c:noMultiLvlLbl val="0"/>
      </c:catAx>
      <c:valAx>
        <c:axId val="612142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2149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948992"/>
        <c:axId val="612021456"/>
      </c:lineChart>
      <c:catAx>
        <c:axId val="611948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2021456"/>
        <c:crosses val="autoZero"/>
        <c:auto val="1"/>
        <c:lblAlgn val="ctr"/>
        <c:lblOffset val="100"/>
        <c:noMultiLvlLbl val="0"/>
      </c:catAx>
      <c:valAx>
        <c:axId val="612021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948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7345648"/>
        <c:axId val="792989504"/>
      </c:lineChart>
      <c:catAx>
        <c:axId val="187345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2989504"/>
        <c:crosses val="autoZero"/>
        <c:auto val="1"/>
        <c:lblAlgn val="ctr"/>
        <c:lblOffset val="100"/>
        <c:noMultiLvlLbl val="0"/>
      </c:catAx>
      <c:valAx>
        <c:axId val="792989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7345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6793760"/>
        <c:axId val="187544576"/>
      </c:lineChart>
      <c:catAx>
        <c:axId val="186793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7544576"/>
        <c:crosses val="autoZero"/>
        <c:auto val="1"/>
        <c:lblAlgn val="ctr"/>
        <c:lblOffset val="100"/>
        <c:noMultiLvlLbl val="0"/>
      </c:catAx>
      <c:valAx>
        <c:axId val="187544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679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5827920"/>
        <c:axId val="188663072"/>
      </c:lineChart>
      <c:catAx>
        <c:axId val="425827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8663072"/>
        <c:crosses val="autoZero"/>
        <c:auto val="1"/>
        <c:lblAlgn val="ctr"/>
        <c:lblOffset val="100"/>
        <c:noMultiLvlLbl val="0"/>
      </c:catAx>
      <c:valAx>
        <c:axId val="188663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5827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4903216"/>
        <c:axId val="677247248"/>
      </c:lineChart>
      <c:catAx>
        <c:axId val="184903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7247248"/>
        <c:crosses val="autoZero"/>
        <c:auto val="1"/>
        <c:lblAlgn val="ctr"/>
        <c:lblOffset val="100"/>
        <c:noMultiLvlLbl val="0"/>
      </c:catAx>
      <c:valAx>
        <c:axId val="677247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490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7156592"/>
        <c:axId val="187164144"/>
      </c:lineChart>
      <c:catAx>
        <c:axId val="187156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7164144"/>
        <c:crosses val="autoZero"/>
        <c:auto val="1"/>
        <c:lblAlgn val="ctr"/>
        <c:lblOffset val="100"/>
        <c:noMultiLvlLbl val="0"/>
      </c:catAx>
      <c:valAx>
        <c:axId val="187164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7156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2479872"/>
        <c:axId val="846183248"/>
      </c:lineChart>
      <c:catAx>
        <c:axId val="192479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6183248"/>
        <c:crosses val="autoZero"/>
        <c:auto val="1"/>
        <c:lblAlgn val="ctr"/>
        <c:lblOffset val="100"/>
        <c:noMultiLvlLbl val="0"/>
      </c:catAx>
      <c:valAx>
        <c:axId val="846183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2479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7524064"/>
        <c:axId val="187257136"/>
      </c:lineChart>
      <c:catAx>
        <c:axId val="187524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7257136"/>
        <c:crosses val="autoZero"/>
        <c:auto val="1"/>
        <c:lblAlgn val="ctr"/>
        <c:lblOffset val="100"/>
        <c:noMultiLvlLbl val="0"/>
      </c:catAx>
      <c:valAx>
        <c:axId val="18725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7524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7081280"/>
        <c:axId val="187078688"/>
      </c:lineChart>
      <c:catAx>
        <c:axId val="18708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7078688"/>
        <c:crosses val="autoZero"/>
        <c:auto val="1"/>
        <c:lblAlgn val="ctr"/>
        <c:lblOffset val="100"/>
        <c:noMultiLvlLbl val="0"/>
      </c:catAx>
      <c:valAx>
        <c:axId val="187078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7081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6818448"/>
        <c:axId val="186803632"/>
      </c:lineChart>
      <c:catAx>
        <c:axId val="186818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6803632"/>
        <c:crosses val="autoZero"/>
        <c:auto val="1"/>
        <c:lblAlgn val="ctr"/>
        <c:lblOffset val="100"/>
        <c:noMultiLvlLbl val="0"/>
      </c:catAx>
      <c:valAx>
        <c:axId val="186803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6818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2508224"/>
        <c:axId val="192495424"/>
      </c:lineChart>
      <c:catAx>
        <c:axId val="192508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495424"/>
        <c:crosses val="autoZero"/>
        <c:auto val="1"/>
        <c:lblAlgn val="ctr"/>
        <c:lblOffset val="100"/>
        <c:noMultiLvlLbl val="0"/>
      </c:catAx>
      <c:valAx>
        <c:axId val="192495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2508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765552"/>
        <c:axId val="588764432"/>
      </c:lineChart>
      <c:catAx>
        <c:axId val="588765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764432"/>
        <c:crosses val="autoZero"/>
        <c:auto val="1"/>
        <c:lblAlgn val="ctr"/>
        <c:lblOffset val="100"/>
        <c:noMultiLvlLbl val="0"/>
      </c:catAx>
      <c:valAx>
        <c:axId val="588764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76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6662160"/>
        <c:axId val="611467104"/>
      </c:lineChart>
      <c:catAx>
        <c:axId val="186662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1467104"/>
        <c:crosses val="autoZero"/>
        <c:auto val="1"/>
        <c:lblAlgn val="ctr"/>
        <c:lblOffset val="100"/>
        <c:noMultiLvlLbl val="0"/>
      </c:catAx>
      <c:valAx>
        <c:axId val="611467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6662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465520"/>
        <c:axId val="793492480"/>
      </c:lineChart>
      <c:catAx>
        <c:axId val="611465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3492480"/>
        <c:crosses val="autoZero"/>
        <c:auto val="1"/>
        <c:lblAlgn val="ctr"/>
        <c:lblOffset val="100"/>
        <c:noMultiLvlLbl val="0"/>
      </c:catAx>
      <c:valAx>
        <c:axId val="793492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465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127584"/>
        <c:axId val="611118048"/>
      </c:lineChart>
      <c:catAx>
        <c:axId val="611127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1118048"/>
        <c:crosses val="autoZero"/>
        <c:auto val="1"/>
        <c:lblAlgn val="ctr"/>
        <c:lblOffset val="100"/>
        <c:noMultiLvlLbl val="0"/>
      </c:catAx>
      <c:valAx>
        <c:axId val="611118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127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4451616"/>
        <c:axId val="464449632"/>
      </c:lineChart>
      <c:catAx>
        <c:axId val="464451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4449632"/>
        <c:crosses val="autoZero"/>
        <c:auto val="1"/>
        <c:lblAlgn val="ctr"/>
        <c:lblOffset val="100"/>
        <c:noMultiLvlLbl val="0"/>
      </c:catAx>
      <c:valAx>
        <c:axId val="464449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4451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6134816"/>
        <c:axId val="589195472"/>
      </c:lineChart>
      <c:catAx>
        <c:axId val="426134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195472"/>
        <c:crosses val="autoZero"/>
        <c:auto val="1"/>
        <c:lblAlgn val="ctr"/>
        <c:lblOffset val="100"/>
        <c:noMultiLvlLbl val="0"/>
      </c:catAx>
      <c:valAx>
        <c:axId val="589195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6134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10933360"/>
        <c:axId val="410673808"/>
      </c:lineChart>
      <c:catAx>
        <c:axId val="410933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0673808"/>
        <c:crosses val="autoZero"/>
        <c:auto val="1"/>
        <c:lblAlgn val="ctr"/>
        <c:lblOffset val="100"/>
        <c:noMultiLvlLbl val="0"/>
      </c:catAx>
      <c:valAx>
        <c:axId val="410673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10933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802368"/>
        <c:axId val="610796320"/>
      </c:lineChart>
      <c:catAx>
        <c:axId val="610802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796320"/>
        <c:crosses val="autoZero"/>
        <c:auto val="1"/>
        <c:lblAlgn val="ctr"/>
        <c:lblOffset val="100"/>
        <c:noMultiLvlLbl val="0"/>
      </c:catAx>
      <c:valAx>
        <c:axId val="610796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802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545568"/>
        <c:axId val="610539920"/>
      </c:lineChart>
      <c:catAx>
        <c:axId val="610545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539920"/>
        <c:crosses val="autoZero"/>
        <c:auto val="1"/>
        <c:lblAlgn val="ctr"/>
        <c:lblOffset val="100"/>
        <c:noMultiLvlLbl val="0"/>
      </c:catAx>
      <c:valAx>
        <c:axId val="610539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545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2114448"/>
        <c:axId val="192101376"/>
      </c:lineChart>
      <c:catAx>
        <c:axId val="192114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101376"/>
        <c:crosses val="autoZero"/>
        <c:auto val="1"/>
        <c:lblAlgn val="ctr"/>
        <c:lblOffset val="100"/>
        <c:noMultiLvlLbl val="0"/>
      </c:catAx>
      <c:valAx>
        <c:axId val="192101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2114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952224"/>
        <c:axId val="610695680"/>
      </c:lineChart>
      <c:catAx>
        <c:axId val="610952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695680"/>
        <c:crosses val="autoZero"/>
        <c:auto val="1"/>
        <c:lblAlgn val="ctr"/>
        <c:lblOffset val="100"/>
        <c:noMultiLvlLbl val="0"/>
      </c:catAx>
      <c:valAx>
        <c:axId val="610695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952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89903968"/>
        <c:axId val="389895216"/>
      </c:lineChart>
      <c:catAx>
        <c:axId val="389903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89895216"/>
        <c:crosses val="autoZero"/>
        <c:auto val="1"/>
        <c:lblAlgn val="ctr"/>
        <c:lblOffset val="100"/>
        <c:noMultiLvlLbl val="0"/>
      </c:catAx>
      <c:valAx>
        <c:axId val="389895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8990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083728"/>
        <c:axId val="589105952"/>
      </c:lineChart>
      <c:catAx>
        <c:axId val="589083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105952"/>
        <c:crosses val="autoZero"/>
        <c:auto val="1"/>
        <c:lblAlgn val="ctr"/>
        <c:lblOffset val="100"/>
        <c:noMultiLvlLbl val="0"/>
      </c:catAx>
      <c:valAx>
        <c:axId val="589105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083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89409984"/>
        <c:axId val="389413664"/>
      </c:lineChart>
      <c:catAx>
        <c:axId val="389409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89413664"/>
        <c:crosses val="autoZero"/>
        <c:auto val="1"/>
        <c:lblAlgn val="ctr"/>
        <c:lblOffset val="100"/>
        <c:noMultiLvlLbl val="0"/>
      </c:catAx>
      <c:valAx>
        <c:axId val="389413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89409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011376"/>
        <c:axId val="589005424"/>
      </c:lineChart>
      <c:catAx>
        <c:axId val="589011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005424"/>
        <c:crosses val="autoZero"/>
        <c:auto val="1"/>
        <c:lblAlgn val="ctr"/>
        <c:lblOffset val="100"/>
        <c:noMultiLvlLbl val="0"/>
      </c:catAx>
      <c:valAx>
        <c:axId val="589005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011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224304"/>
        <c:axId val="888329696"/>
      </c:lineChart>
      <c:catAx>
        <c:axId val="888224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329696"/>
        <c:crosses val="autoZero"/>
        <c:auto val="1"/>
        <c:lblAlgn val="ctr"/>
        <c:lblOffset val="100"/>
        <c:noMultiLvlLbl val="0"/>
      </c:catAx>
      <c:valAx>
        <c:axId val="88832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224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89291936"/>
        <c:axId val="389258336"/>
      </c:lineChart>
      <c:catAx>
        <c:axId val="389291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89258336"/>
        <c:crosses val="autoZero"/>
        <c:auto val="1"/>
        <c:lblAlgn val="ctr"/>
        <c:lblOffset val="100"/>
        <c:noMultiLvlLbl val="0"/>
      </c:catAx>
      <c:valAx>
        <c:axId val="389258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89291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927376"/>
        <c:axId val="192641424"/>
      </c:lineChart>
      <c:catAx>
        <c:axId val="588927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641424"/>
        <c:crosses val="autoZero"/>
        <c:auto val="1"/>
        <c:lblAlgn val="ctr"/>
        <c:lblOffset val="100"/>
        <c:noMultiLvlLbl val="0"/>
      </c:catAx>
      <c:valAx>
        <c:axId val="192641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927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2779824"/>
        <c:axId val="588681056"/>
      </c:lineChart>
      <c:catAx>
        <c:axId val="192779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681056"/>
        <c:crosses val="autoZero"/>
        <c:auto val="1"/>
        <c:lblAlgn val="ctr"/>
        <c:lblOffset val="100"/>
        <c:noMultiLvlLbl val="0"/>
      </c:catAx>
      <c:valAx>
        <c:axId val="588681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277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8584960"/>
        <c:axId val="487669296"/>
      </c:lineChart>
      <c:catAx>
        <c:axId val="488584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7669296"/>
        <c:crosses val="autoZero"/>
        <c:auto val="1"/>
        <c:lblAlgn val="ctr"/>
        <c:lblOffset val="100"/>
        <c:noMultiLvlLbl val="0"/>
      </c:catAx>
      <c:valAx>
        <c:axId val="48766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858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8351888"/>
        <c:axId val="488350320"/>
      </c:lineChart>
      <c:catAx>
        <c:axId val="488351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8350320"/>
        <c:crosses val="autoZero"/>
        <c:auto val="1"/>
        <c:lblAlgn val="ctr"/>
        <c:lblOffset val="100"/>
        <c:noMultiLvlLbl val="0"/>
      </c:catAx>
      <c:valAx>
        <c:axId val="488350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8351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8297120"/>
        <c:axId val="488301120"/>
      </c:lineChart>
      <c:catAx>
        <c:axId val="488297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8301120"/>
        <c:crosses val="autoZero"/>
        <c:auto val="1"/>
        <c:lblAlgn val="ctr"/>
        <c:lblOffset val="100"/>
        <c:noMultiLvlLbl val="0"/>
      </c:catAx>
      <c:valAx>
        <c:axId val="488301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829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286480"/>
        <c:axId val="588344656"/>
      </c:lineChart>
      <c:catAx>
        <c:axId val="588286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344656"/>
        <c:crosses val="autoZero"/>
        <c:auto val="1"/>
        <c:lblAlgn val="ctr"/>
        <c:lblOffset val="100"/>
        <c:noMultiLvlLbl val="0"/>
      </c:catAx>
      <c:valAx>
        <c:axId val="588344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286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9921232"/>
        <c:axId val="509675504"/>
      </c:lineChart>
      <c:catAx>
        <c:axId val="509921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9675504"/>
        <c:crosses val="autoZero"/>
        <c:auto val="1"/>
        <c:lblAlgn val="ctr"/>
        <c:lblOffset val="100"/>
        <c:noMultiLvlLbl val="0"/>
      </c:catAx>
      <c:valAx>
        <c:axId val="509675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9921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6547936"/>
        <c:axId val="510412880"/>
      </c:lineChart>
      <c:catAx>
        <c:axId val="326547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0412880"/>
        <c:crosses val="autoZero"/>
        <c:auto val="1"/>
        <c:lblAlgn val="ctr"/>
        <c:lblOffset val="100"/>
        <c:noMultiLvlLbl val="0"/>
      </c:catAx>
      <c:valAx>
        <c:axId val="510412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6547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10768352"/>
        <c:axId val="410490656"/>
      </c:lineChart>
      <c:catAx>
        <c:axId val="410768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10490656"/>
        <c:crosses val="autoZero"/>
        <c:auto val="1"/>
        <c:lblAlgn val="ctr"/>
        <c:lblOffset val="100"/>
        <c:noMultiLvlLbl val="0"/>
      </c:catAx>
      <c:valAx>
        <c:axId val="410490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10768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4255616"/>
        <c:axId val="464265008"/>
      </c:lineChart>
      <c:catAx>
        <c:axId val="464255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4265008"/>
        <c:crosses val="autoZero"/>
        <c:auto val="1"/>
        <c:lblAlgn val="ctr"/>
        <c:lblOffset val="100"/>
        <c:noMultiLvlLbl val="0"/>
      </c:catAx>
      <c:valAx>
        <c:axId val="464265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4255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354160"/>
        <c:axId val="675334384"/>
      </c:lineChart>
      <c:catAx>
        <c:axId val="675354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334384"/>
        <c:crosses val="autoZero"/>
        <c:auto val="1"/>
        <c:lblAlgn val="ctr"/>
        <c:lblOffset val="100"/>
        <c:noMultiLvlLbl val="0"/>
      </c:catAx>
      <c:valAx>
        <c:axId val="675334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354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7955904"/>
        <c:axId val="611293504"/>
      </c:lineChart>
      <c:catAx>
        <c:axId val="487955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1293504"/>
        <c:crosses val="autoZero"/>
        <c:auto val="1"/>
        <c:lblAlgn val="ctr"/>
        <c:lblOffset val="100"/>
        <c:noMultiLvlLbl val="0"/>
      </c:catAx>
      <c:valAx>
        <c:axId val="611293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7955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7767056"/>
        <c:axId val="488572336"/>
      </c:lineChart>
      <c:catAx>
        <c:axId val="487767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8572336"/>
        <c:crosses val="autoZero"/>
        <c:auto val="1"/>
        <c:lblAlgn val="ctr"/>
        <c:lblOffset val="100"/>
        <c:noMultiLvlLbl val="0"/>
      </c:catAx>
      <c:valAx>
        <c:axId val="488572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7767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7811840"/>
        <c:axId val="487980560"/>
      </c:lineChart>
      <c:catAx>
        <c:axId val="487811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7980560"/>
        <c:crosses val="autoZero"/>
        <c:auto val="1"/>
        <c:lblAlgn val="ctr"/>
        <c:lblOffset val="100"/>
        <c:noMultiLvlLbl val="0"/>
      </c:catAx>
      <c:valAx>
        <c:axId val="487980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7811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7747536"/>
        <c:axId val="188421472"/>
      </c:lineChart>
      <c:catAx>
        <c:axId val="187747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8421472"/>
        <c:crosses val="autoZero"/>
        <c:auto val="1"/>
        <c:lblAlgn val="ctr"/>
        <c:lblOffset val="100"/>
        <c:noMultiLvlLbl val="0"/>
      </c:catAx>
      <c:valAx>
        <c:axId val="188421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7747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7804624"/>
        <c:axId val="488040384"/>
      </c:lineChart>
      <c:catAx>
        <c:axId val="487804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8040384"/>
        <c:crosses val="autoZero"/>
        <c:auto val="1"/>
        <c:lblAlgn val="ctr"/>
        <c:lblOffset val="100"/>
        <c:noMultiLvlLbl val="0"/>
      </c:catAx>
      <c:valAx>
        <c:axId val="488040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7804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8011488"/>
        <c:axId val="610661440"/>
      </c:lineChart>
      <c:catAx>
        <c:axId val="488011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661440"/>
        <c:crosses val="autoZero"/>
        <c:auto val="1"/>
        <c:lblAlgn val="ctr"/>
        <c:lblOffset val="100"/>
        <c:noMultiLvlLbl val="0"/>
      </c:catAx>
      <c:valAx>
        <c:axId val="610661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8011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6137936"/>
        <c:axId val="192008576"/>
      </c:lineChart>
      <c:catAx>
        <c:axId val="426137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008576"/>
        <c:crosses val="autoZero"/>
        <c:auto val="1"/>
        <c:lblAlgn val="ctr"/>
        <c:lblOffset val="100"/>
        <c:noMultiLvlLbl val="0"/>
      </c:catAx>
      <c:valAx>
        <c:axId val="192008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6137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365712"/>
        <c:axId val="610901024"/>
      </c:lineChart>
      <c:catAx>
        <c:axId val="61036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901024"/>
        <c:crosses val="autoZero"/>
        <c:auto val="1"/>
        <c:lblAlgn val="ctr"/>
        <c:lblOffset val="100"/>
        <c:noMultiLvlLbl val="0"/>
      </c:catAx>
      <c:valAx>
        <c:axId val="610901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365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0210752"/>
        <c:axId val="191980512"/>
      </c:lineChart>
      <c:catAx>
        <c:axId val="510210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1980512"/>
        <c:crosses val="autoZero"/>
        <c:auto val="1"/>
        <c:lblAlgn val="ctr"/>
        <c:lblOffset val="100"/>
        <c:noMultiLvlLbl val="0"/>
      </c:catAx>
      <c:valAx>
        <c:axId val="191980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0210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4624768"/>
        <c:axId val="604064624"/>
      </c:lineChart>
      <c:catAx>
        <c:axId val="604624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4064624"/>
        <c:crosses val="autoZero"/>
        <c:auto val="1"/>
        <c:lblAlgn val="ctr"/>
        <c:lblOffset val="100"/>
        <c:noMultiLvlLbl val="0"/>
      </c:catAx>
      <c:valAx>
        <c:axId val="604064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4624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8125936"/>
        <c:axId val="507950960"/>
      </c:lineChart>
      <c:catAx>
        <c:axId val="508125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7950960"/>
        <c:crosses val="autoZero"/>
        <c:auto val="1"/>
        <c:lblAlgn val="ctr"/>
        <c:lblOffset val="100"/>
        <c:noMultiLvlLbl val="0"/>
      </c:catAx>
      <c:valAx>
        <c:axId val="507950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8125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8147824"/>
        <c:axId val="508291712"/>
      </c:lineChart>
      <c:catAx>
        <c:axId val="508147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8291712"/>
        <c:crosses val="autoZero"/>
        <c:auto val="1"/>
        <c:lblAlgn val="ctr"/>
        <c:lblOffset val="100"/>
        <c:noMultiLvlLbl val="0"/>
      </c:catAx>
      <c:valAx>
        <c:axId val="508291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8147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1016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1016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932192"/>
        <c:axId val="462119440"/>
      </c:lineChart>
      <c:catAx>
        <c:axId val="675932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2119440"/>
        <c:crosses val="autoZero"/>
        <c:auto val="1"/>
        <c:lblAlgn val="ctr"/>
        <c:lblOffset val="100"/>
        <c:noMultiLvlLbl val="0"/>
      </c:catAx>
      <c:valAx>
        <c:axId val="462119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932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4293536"/>
        <c:axId val="464232112"/>
      </c:lineChart>
      <c:catAx>
        <c:axId val="464293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4232112"/>
        <c:crosses val="autoZero"/>
        <c:auto val="1"/>
        <c:lblAlgn val="ctr"/>
        <c:lblOffset val="100"/>
        <c:noMultiLvlLbl val="0"/>
      </c:catAx>
      <c:valAx>
        <c:axId val="464232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4293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4053344"/>
        <c:axId val="464057344"/>
      </c:lineChart>
      <c:catAx>
        <c:axId val="464053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4057344"/>
        <c:crosses val="autoZero"/>
        <c:auto val="1"/>
        <c:lblAlgn val="ctr"/>
        <c:lblOffset val="100"/>
        <c:noMultiLvlLbl val="0"/>
      </c:catAx>
      <c:valAx>
        <c:axId val="464057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4053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4014304"/>
        <c:axId val="464008960"/>
      </c:lineChart>
      <c:catAx>
        <c:axId val="464014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4008960"/>
        <c:crosses val="autoZero"/>
        <c:auto val="1"/>
        <c:lblAlgn val="ctr"/>
        <c:lblOffset val="100"/>
        <c:noMultiLvlLbl val="0"/>
      </c:catAx>
      <c:valAx>
        <c:axId val="464008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4014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1996400"/>
        <c:axId val="156662992"/>
      </c:lineChart>
      <c:catAx>
        <c:axId val="641996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6662992"/>
        <c:crosses val="autoZero"/>
        <c:auto val="1"/>
        <c:lblAlgn val="ctr"/>
        <c:lblOffset val="100"/>
        <c:noMultiLvlLbl val="0"/>
      </c:catAx>
      <c:valAx>
        <c:axId val="156662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1996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7677104"/>
        <c:axId val="677656448"/>
      </c:lineChart>
      <c:catAx>
        <c:axId val="677677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7656448"/>
        <c:crosses val="autoZero"/>
        <c:auto val="1"/>
        <c:lblAlgn val="ctr"/>
        <c:lblOffset val="100"/>
        <c:noMultiLvlLbl val="0"/>
      </c:catAx>
      <c:valAx>
        <c:axId val="677656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7677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4969984"/>
        <c:axId val="464212560"/>
      </c:lineChart>
      <c:catAx>
        <c:axId val="674969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4212560"/>
        <c:crosses val="autoZero"/>
        <c:auto val="1"/>
        <c:lblAlgn val="ctr"/>
        <c:lblOffset val="100"/>
        <c:noMultiLvlLbl val="0"/>
      </c:catAx>
      <c:valAx>
        <c:axId val="464212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4969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2160352"/>
        <c:axId val="782164176"/>
      </c:lineChart>
      <c:catAx>
        <c:axId val="782160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2164176"/>
        <c:crosses val="autoZero"/>
        <c:auto val="1"/>
        <c:lblAlgn val="ctr"/>
        <c:lblOffset val="100"/>
        <c:noMultiLvlLbl val="0"/>
      </c:catAx>
      <c:valAx>
        <c:axId val="782164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2160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2178240"/>
        <c:axId val="782182224"/>
      </c:lineChart>
      <c:catAx>
        <c:axId val="782178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2182224"/>
        <c:crosses val="autoZero"/>
        <c:auto val="1"/>
        <c:lblAlgn val="ctr"/>
        <c:lblOffset val="100"/>
        <c:noMultiLvlLbl val="0"/>
      </c:catAx>
      <c:valAx>
        <c:axId val="782182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2178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1718688"/>
        <c:axId val="781500816"/>
      </c:lineChart>
      <c:catAx>
        <c:axId val="781718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1500816"/>
        <c:crosses val="autoZero"/>
        <c:auto val="1"/>
        <c:lblAlgn val="ctr"/>
        <c:lblOffset val="100"/>
        <c:noMultiLvlLbl val="0"/>
      </c:catAx>
      <c:valAx>
        <c:axId val="781500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1718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3264176"/>
        <c:axId val="674678848"/>
      </c:lineChart>
      <c:catAx>
        <c:axId val="943264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4678848"/>
        <c:crosses val="autoZero"/>
        <c:auto val="1"/>
        <c:lblAlgn val="ctr"/>
        <c:lblOffset val="100"/>
        <c:noMultiLvlLbl val="0"/>
      </c:catAx>
      <c:valAx>
        <c:axId val="67467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326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738112"/>
        <c:axId val="882733168"/>
      </c:lineChart>
      <c:catAx>
        <c:axId val="882738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733168"/>
        <c:crosses val="autoZero"/>
        <c:auto val="1"/>
        <c:lblAlgn val="ctr"/>
        <c:lblOffset val="100"/>
        <c:noMultiLvlLbl val="0"/>
      </c:catAx>
      <c:valAx>
        <c:axId val="882733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738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674624"/>
        <c:axId val="882670208"/>
      </c:lineChart>
      <c:catAx>
        <c:axId val="882674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670208"/>
        <c:crosses val="autoZero"/>
        <c:auto val="1"/>
        <c:lblAlgn val="ctr"/>
        <c:lblOffset val="100"/>
        <c:noMultiLvlLbl val="0"/>
      </c:catAx>
      <c:valAx>
        <c:axId val="882670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674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6702512"/>
        <c:axId val="676360944"/>
      </c:lineChart>
      <c:catAx>
        <c:axId val="156702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360944"/>
        <c:crosses val="autoZero"/>
        <c:auto val="1"/>
        <c:lblAlgn val="ctr"/>
        <c:lblOffset val="100"/>
        <c:noMultiLvlLbl val="0"/>
      </c:catAx>
      <c:valAx>
        <c:axId val="6763609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6702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087504"/>
        <c:axId val="801092144"/>
      </c:lineChart>
      <c:catAx>
        <c:axId val="80108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092144"/>
        <c:crosses val="autoZero"/>
        <c:auto val="1"/>
        <c:lblAlgn val="ctr"/>
        <c:lblOffset val="100"/>
        <c:noMultiLvlLbl val="0"/>
      </c:catAx>
      <c:valAx>
        <c:axId val="801092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08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7116416"/>
        <c:axId val="157180592"/>
      </c:lineChart>
      <c:catAx>
        <c:axId val="157116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7180592"/>
        <c:crosses val="autoZero"/>
        <c:auto val="1"/>
        <c:lblAlgn val="ctr"/>
        <c:lblOffset val="100"/>
        <c:noMultiLvlLbl val="0"/>
      </c:catAx>
      <c:valAx>
        <c:axId val="157180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7116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2443136"/>
        <c:axId val="492474288"/>
      </c:lineChart>
      <c:catAx>
        <c:axId val="492443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2474288"/>
        <c:crosses val="autoZero"/>
        <c:auto val="1"/>
        <c:lblAlgn val="ctr"/>
        <c:lblOffset val="100"/>
        <c:noMultiLvlLbl val="0"/>
      </c:catAx>
      <c:valAx>
        <c:axId val="492474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2443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2427760"/>
        <c:axId val="492430080"/>
      </c:lineChart>
      <c:catAx>
        <c:axId val="492427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2430080"/>
        <c:crosses val="autoZero"/>
        <c:auto val="1"/>
        <c:lblAlgn val="ctr"/>
        <c:lblOffset val="100"/>
        <c:noMultiLvlLbl val="0"/>
      </c:catAx>
      <c:valAx>
        <c:axId val="492430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2427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2869584"/>
        <c:axId val="952840336"/>
      </c:lineChart>
      <c:catAx>
        <c:axId val="952869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2840336"/>
        <c:crosses val="autoZero"/>
        <c:auto val="1"/>
        <c:lblAlgn val="ctr"/>
        <c:lblOffset val="100"/>
        <c:noMultiLvlLbl val="0"/>
      </c:catAx>
      <c:valAx>
        <c:axId val="952840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2869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2781040"/>
        <c:axId val="952784608"/>
      </c:lineChart>
      <c:catAx>
        <c:axId val="95278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2784608"/>
        <c:crosses val="autoZero"/>
        <c:auto val="1"/>
        <c:lblAlgn val="ctr"/>
        <c:lblOffset val="100"/>
        <c:noMultiLvlLbl val="0"/>
      </c:catAx>
      <c:valAx>
        <c:axId val="952784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278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303440"/>
        <c:axId val="561563664"/>
      </c:lineChart>
      <c:catAx>
        <c:axId val="561303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1563664"/>
        <c:crosses val="autoZero"/>
        <c:auto val="1"/>
        <c:lblAlgn val="ctr"/>
        <c:lblOffset val="100"/>
        <c:noMultiLvlLbl val="0"/>
      </c:catAx>
      <c:valAx>
        <c:axId val="561563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303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2152688"/>
        <c:axId val="952156688"/>
      </c:lineChart>
      <c:catAx>
        <c:axId val="952152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2156688"/>
        <c:crosses val="autoZero"/>
        <c:auto val="1"/>
        <c:lblAlgn val="ctr"/>
        <c:lblOffset val="100"/>
        <c:noMultiLvlLbl val="0"/>
      </c:catAx>
      <c:valAx>
        <c:axId val="952156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2152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992048"/>
        <c:axId val="882002656"/>
      </c:lineChart>
      <c:catAx>
        <c:axId val="881992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002656"/>
        <c:crosses val="autoZero"/>
        <c:auto val="1"/>
        <c:lblAlgn val="ctr"/>
        <c:lblOffset val="100"/>
        <c:noMultiLvlLbl val="0"/>
      </c:catAx>
      <c:valAx>
        <c:axId val="882002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992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539136"/>
        <c:axId val="561638144"/>
      </c:lineChart>
      <c:catAx>
        <c:axId val="561539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1638144"/>
        <c:crosses val="autoZero"/>
        <c:auto val="1"/>
        <c:lblAlgn val="ctr"/>
        <c:lblOffset val="100"/>
        <c:noMultiLvlLbl val="0"/>
      </c:catAx>
      <c:valAx>
        <c:axId val="561638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53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471936"/>
        <c:axId val="561609696"/>
      </c:lineChart>
      <c:catAx>
        <c:axId val="561471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1609696"/>
        <c:crosses val="autoZero"/>
        <c:auto val="1"/>
        <c:lblAlgn val="ctr"/>
        <c:lblOffset val="100"/>
        <c:noMultiLvlLbl val="0"/>
      </c:catAx>
      <c:valAx>
        <c:axId val="56160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471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7554224"/>
        <c:axId val="882525200"/>
      </c:lineChart>
      <c:catAx>
        <c:axId val="677554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525200"/>
        <c:crosses val="autoZero"/>
        <c:auto val="1"/>
        <c:lblAlgn val="ctr"/>
        <c:lblOffset val="100"/>
        <c:noMultiLvlLbl val="0"/>
      </c:catAx>
      <c:valAx>
        <c:axId val="882525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755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6290464"/>
        <c:axId val="156666976"/>
      </c:lineChart>
      <c:catAx>
        <c:axId val="506290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6666976"/>
        <c:crosses val="autoZero"/>
        <c:auto val="1"/>
        <c:lblAlgn val="ctr"/>
        <c:lblOffset val="100"/>
        <c:noMultiLvlLbl val="0"/>
      </c:catAx>
      <c:valAx>
        <c:axId val="156666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6290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0828080"/>
        <c:axId val="800220992"/>
      </c:lineChart>
      <c:catAx>
        <c:axId val="800828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0220992"/>
        <c:crosses val="autoZero"/>
        <c:auto val="1"/>
        <c:lblAlgn val="ctr"/>
        <c:lblOffset val="100"/>
        <c:noMultiLvlLbl val="0"/>
      </c:catAx>
      <c:valAx>
        <c:axId val="800220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0828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536768"/>
        <c:axId val="956034016"/>
      </c:lineChart>
      <c:catAx>
        <c:axId val="561536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6034016"/>
        <c:crosses val="autoZero"/>
        <c:auto val="1"/>
        <c:lblAlgn val="ctr"/>
        <c:lblOffset val="100"/>
        <c:noMultiLvlLbl val="0"/>
      </c:catAx>
      <c:valAx>
        <c:axId val="956034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536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8592800"/>
        <c:axId val="838382720"/>
      </c:lineChart>
      <c:catAx>
        <c:axId val="838592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8382720"/>
        <c:crosses val="autoZero"/>
        <c:auto val="1"/>
        <c:lblAlgn val="ctr"/>
        <c:lblOffset val="100"/>
        <c:noMultiLvlLbl val="0"/>
      </c:catAx>
      <c:valAx>
        <c:axId val="838382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8592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4003376"/>
        <c:axId val="503981392"/>
      </c:lineChart>
      <c:catAx>
        <c:axId val="504003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3981392"/>
        <c:crosses val="autoZero"/>
        <c:auto val="1"/>
        <c:lblAlgn val="ctr"/>
        <c:lblOffset val="100"/>
        <c:noMultiLvlLbl val="0"/>
      </c:catAx>
      <c:valAx>
        <c:axId val="503981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4003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00619200"/>
        <c:axId val="882804016"/>
      </c:lineChart>
      <c:catAx>
        <c:axId val="800619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804016"/>
        <c:crosses val="autoZero"/>
        <c:auto val="1"/>
        <c:lblAlgn val="ctr"/>
        <c:lblOffset val="100"/>
        <c:noMultiLvlLbl val="0"/>
      </c:catAx>
      <c:valAx>
        <c:axId val="882804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0619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8494944"/>
        <c:axId val="838438480"/>
      </c:lineChart>
      <c:catAx>
        <c:axId val="838494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8438480"/>
        <c:crosses val="autoZero"/>
        <c:auto val="1"/>
        <c:lblAlgn val="ctr"/>
        <c:lblOffset val="100"/>
        <c:noMultiLvlLbl val="0"/>
      </c:catAx>
      <c:valAx>
        <c:axId val="838438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8494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10781152"/>
        <c:axId val="511661312"/>
      </c:lineChart>
      <c:catAx>
        <c:axId val="51078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1661312"/>
        <c:crosses val="autoZero"/>
        <c:auto val="1"/>
        <c:lblAlgn val="ctr"/>
        <c:lblOffset val="100"/>
        <c:noMultiLvlLbl val="0"/>
      </c:catAx>
      <c:valAx>
        <c:axId val="5116613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078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5094800"/>
        <c:axId val="882784528"/>
      </c:lineChart>
      <c:catAx>
        <c:axId val="605094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784528"/>
        <c:crosses val="autoZero"/>
        <c:auto val="1"/>
        <c:lblAlgn val="ctr"/>
        <c:lblOffset val="100"/>
        <c:noMultiLvlLbl val="0"/>
      </c:catAx>
      <c:valAx>
        <c:axId val="882784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5094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0714368"/>
        <c:axId val="888573824"/>
      </c:lineChart>
      <c:catAx>
        <c:axId val="510714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573824"/>
        <c:crosses val="autoZero"/>
        <c:auto val="1"/>
        <c:lblAlgn val="ctr"/>
        <c:lblOffset val="100"/>
        <c:noMultiLvlLbl val="0"/>
      </c:catAx>
      <c:valAx>
        <c:axId val="888573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0714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1289440"/>
        <c:axId val="511259760"/>
      </c:lineChart>
      <c:catAx>
        <c:axId val="511289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1259760"/>
        <c:crosses val="autoZero"/>
        <c:auto val="1"/>
        <c:lblAlgn val="ctr"/>
        <c:lblOffset val="100"/>
        <c:noMultiLvlLbl val="0"/>
      </c:catAx>
      <c:valAx>
        <c:axId val="511259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1289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261264"/>
        <c:axId val="678136832"/>
      </c:lineChart>
      <c:catAx>
        <c:axId val="678261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8136832"/>
        <c:crosses val="autoZero"/>
        <c:auto val="1"/>
        <c:lblAlgn val="ctr"/>
        <c:lblOffset val="100"/>
        <c:noMultiLvlLbl val="0"/>
      </c:catAx>
      <c:valAx>
        <c:axId val="678136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8261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3920176"/>
        <c:axId val="783946688"/>
      </c:lineChart>
      <c:catAx>
        <c:axId val="783920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3946688"/>
        <c:crosses val="autoZero"/>
        <c:auto val="1"/>
        <c:lblAlgn val="ctr"/>
        <c:lblOffset val="100"/>
        <c:noMultiLvlLbl val="0"/>
      </c:catAx>
      <c:valAx>
        <c:axId val="783946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3920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1006304"/>
        <c:axId val="510985968"/>
      </c:lineChart>
      <c:catAx>
        <c:axId val="511006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0985968"/>
        <c:crosses val="autoZero"/>
        <c:auto val="1"/>
        <c:lblAlgn val="ctr"/>
        <c:lblOffset val="100"/>
        <c:noMultiLvlLbl val="0"/>
      </c:catAx>
      <c:valAx>
        <c:axId val="51098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1006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7821792"/>
        <c:axId val="287406976"/>
      </c:lineChart>
      <c:catAx>
        <c:axId val="287821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7406976"/>
        <c:crosses val="autoZero"/>
        <c:auto val="1"/>
        <c:lblAlgn val="ctr"/>
        <c:lblOffset val="100"/>
        <c:noMultiLvlLbl val="0"/>
      </c:catAx>
      <c:valAx>
        <c:axId val="287406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7821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7738096"/>
        <c:axId val="287710032"/>
      </c:lineChart>
      <c:catAx>
        <c:axId val="287738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7710032"/>
        <c:crosses val="autoZero"/>
        <c:auto val="1"/>
        <c:lblAlgn val="ctr"/>
        <c:lblOffset val="100"/>
        <c:noMultiLvlLbl val="0"/>
      </c:catAx>
      <c:valAx>
        <c:axId val="287710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7738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95263776"/>
        <c:axId val="695264848"/>
      </c:lineChart>
      <c:catAx>
        <c:axId val="695263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95264848"/>
        <c:crosses val="autoZero"/>
        <c:auto val="1"/>
        <c:lblAlgn val="ctr"/>
        <c:lblOffset val="100"/>
        <c:noMultiLvlLbl val="0"/>
      </c:catAx>
      <c:valAx>
        <c:axId val="695264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95263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0960736"/>
        <c:axId val="320953200"/>
      </c:lineChart>
      <c:catAx>
        <c:axId val="320960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0953200"/>
        <c:crosses val="autoZero"/>
        <c:auto val="1"/>
        <c:lblAlgn val="ctr"/>
        <c:lblOffset val="100"/>
        <c:noMultiLvlLbl val="0"/>
      </c:catAx>
      <c:valAx>
        <c:axId val="320953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0960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1142976"/>
        <c:axId val="223493264"/>
      </c:lineChart>
      <c:catAx>
        <c:axId val="321142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3493264"/>
        <c:crosses val="autoZero"/>
        <c:auto val="1"/>
        <c:lblAlgn val="ctr"/>
        <c:lblOffset val="100"/>
        <c:noMultiLvlLbl val="0"/>
      </c:catAx>
      <c:valAx>
        <c:axId val="2234932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1142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4496176"/>
        <c:axId val="553671952"/>
      </c:lineChart>
      <c:catAx>
        <c:axId val="554496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3671952"/>
        <c:crosses val="autoZero"/>
        <c:auto val="1"/>
        <c:lblAlgn val="ctr"/>
        <c:lblOffset val="100"/>
        <c:noMultiLvlLbl val="0"/>
      </c:catAx>
      <c:valAx>
        <c:axId val="553671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4496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4384464"/>
        <c:axId val="554388448"/>
      </c:lineChart>
      <c:catAx>
        <c:axId val="554384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4388448"/>
        <c:crosses val="autoZero"/>
        <c:auto val="1"/>
        <c:lblAlgn val="ctr"/>
        <c:lblOffset val="100"/>
        <c:noMultiLvlLbl val="0"/>
      </c:catAx>
      <c:valAx>
        <c:axId val="554388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4384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7423152"/>
        <c:axId val="287445616"/>
      </c:lineChart>
      <c:catAx>
        <c:axId val="28742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87445616"/>
        <c:crosses val="autoZero"/>
        <c:auto val="1"/>
        <c:lblAlgn val="ctr"/>
        <c:lblOffset val="100"/>
        <c:noMultiLvlLbl val="0"/>
      </c:catAx>
      <c:valAx>
        <c:axId val="287445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742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6810848"/>
        <c:axId val="156505712"/>
      </c:lineChart>
      <c:catAx>
        <c:axId val="156810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6505712"/>
        <c:crosses val="autoZero"/>
        <c:auto val="1"/>
        <c:lblAlgn val="ctr"/>
        <c:lblOffset val="100"/>
        <c:noMultiLvlLbl val="0"/>
      </c:catAx>
      <c:valAx>
        <c:axId val="156505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681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0907296"/>
        <c:axId val="511055104"/>
      </c:lineChart>
      <c:catAx>
        <c:axId val="320907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1055104"/>
        <c:crosses val="autoZero"/>
        <c:auto val="1"/>
        <c:lblAlgn val="ctr"/>
        <c:lblOffset val="100"/>
        <c:noMultiLvlLbl val="0"/>
      </c:catAx>
      <c:valAx>
        <c:axId val="511055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0907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4159760"/>
        <c:axId val="554156960"/>
      </c:lineChart>
      <c:catAx>
        <c:axId val="554159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4156960"/>
        <c:crosses val="autoZero"/>
        <c:auto val="1"/>
        <c:lblAlgn val="ctr"/>
        <c:lblOffset val="100"/>
        <c:noMultiLvlLbl val="0"/>
      </c:catAx>
      <c:valAx>
        <c:axId val="554156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4159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1455632"/>
        <c:axId val="321366800"/>
      </c:lineChart>
      <c:catAx>
        <c:axId val="32145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1366800"/>
        <c:crosses val="autoZero"/>
        <c:auto val="1"/>
        <c:lblAlgn val="ctr"/>
        <c:lblOffset val="100"/>
        <c:noMultiLvlLbl val="0"/>
      </c:catAx>
      <c:valAx>
        <c:axId val="321366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1455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3500336"/>
        <c:axId val="559324512"/>
      </c:lineChart>
      <c:catAx>
        <c:axId val="223500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324512"/>
        <c:crosses val="autoZero"/>
        <c:auto val="1"/>
        <c:lblAlgn val="ctr"/>
        <c:lblOffset val="100"/>
        <c:noMultiLvlLbl val="0"/>
      </c:catAx>
      <c:valAx>
        <c:axId val="559324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3500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1473664"/>
        <c:axId val="941355408"/>
      </c:lineChart>
      <c:catAx>
        <c:axId val="941473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1355408"/>
        <c:crosses val="autoZero"/>
        <c:auto val="1"/>
        <c:lblAlgn val="ctr"/>
        <c:lblOffset val="100"/>
        <c:noMultiLvlLbl val="0"/>
      </c:catAx>
      <c:valAx>
        <c:axId val="941355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1473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636720"/>
        <c:axId val="559480304"/>
      </c:lineChart>
      <c:catAx>
        <c:axId val="559636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480304"/>
        <c:crosses val="autoZero"/>
        <c:auto val="1"/>
        <c:lblAlgn val="ctr"/>
        <c:lblOffset val="100"/>
        <c:noMultiLvlLbl val="0"/>
      </c:catAx>
      <c:valAx>
        <c:axId val="559480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636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1048864"/>
        <c:axId val="736476480"/>
      </c:lineChart>
      <c:catAx>
        <c:axId val="941048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36476480"/>
        <c:crosses val="autoZero"/>
        <c:auto val="1"/>
        <c:lblAlgn val="ctr"/>
        <c:lblOffset val="100"/>
        <c:noMultiLvlLbl val="0"/>
      </c:catAx>
      <c:valAx>
        <c:axId val="736476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1048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4087520"/>
        <c:axId val="941359696"/>
      </c:lineChart>
      <c:catAx>
        <c:axId val="784087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1359696"/>
        <c:crosses val="autoZero"/>
        <c:auto val="1"/>
        <c:lblAlgn val="ctr"/>
        <c:lblOffset val="100"/>
        <c:noMultiLvlLbl val="0"/>
      </c:catAx>
      <c:valAx>
        <c:axId val="94135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4087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250704"/>
        <c:axId val="559248048"/>
      </c:lineChart>
      <c:catAx>
        <c:axId val="559250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248048"/>
        <c:crosses val="autoZero"/>
        <c:auto val="1"/>
        <c:lblAlgn val="ctr"/>
        <c:lblOffset val="100"/>
        <c:noMultiLvlLbl val="0"/>
      </c:catAx>
      <c:valAx>
        <c:axId val="559248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250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092752"/>
        <c:axId val="559060736"/>
      </c:lineChart>
      <c:catAx>
        <c:axId val="559092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060736"/>
        <c:crosses val="autoZero"/>
        <c:auto val="1"/>
        <c:lblAlgn val="ctr"/>
        <c:lblOffset val="100"/>
        <c:noMultiLvlLbl val="0"/>
      </c:catAx>
      <c:valAx>
        <c:axId val="559060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092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0135136"/>
        <c:axId val="678363872"/>
      </c:lineChart>
      <c:catAx>
        <c:axId val="840135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8363872"/>
        <c:crosses val="autoZero"/>
        <c:auto val="1"/>
        <c:lblAlgn val="ctr"/>
        <c:lblOffset val="100"/>
        <c:noMultiLvlLbl val="0"/>
      </c:catAx>
      <c:valAx>
        <c:axId val="678363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0135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8999536"/>
        <c:axId val="558994448"/>
      </c:lineChart>
      <c:catAx>
        <c:axId val="558999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8994448"/>
        <c:crosses val="autoZero"/>
        <c:auto val="1"/>
        <c:lblAlgn val="ctr"/>
        <c:lblOffset val="100"/>
        <c:noMultiLvlLbl val="0"/>
      </c:catAx>
      <c:valAx>
        <c:axId val="558994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8999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4564544"/>
        <c:axId val="554591776"/>
      </c:lineChart>
      <c:catAx>
        <c:axId val="554564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4591776"/>
        <c:crosses val="autoZero"/>
        <c:auto val="1"/>
        <c:lblAlgn val="ctr"/>
        <c:lblOffset val="100"/>
        <c:noMultiLvlLbl val="0"/>
      </c:catAx>
      <c:valAx>
        <c:axId val="554591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4564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1458480"/>
        <c:axId val="941442800"/>
      </c:lineChart>
      <c:catAx>
        <c:axId val="941458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1442800"/>
        <c:crosses val="autoZero"/>
        <c:auto val="1"/>
        <c:lblAlgn val="ctr"/>
        <c:lblOffset val="100"/>
        <c:noMultiLvlLbl val="0"/>
      </c:catAx>
      <c:valAx>
        <c:axId val="941442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1458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3658336"/>
        <c:axId val="941480656"/>
      </c:lineChart>
      <c:catAx>
        <c:axId val="553658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1480656"/>
        <c:crosses val="autoZero"/>
        <c:auto val="1"/>
        <c:lblAlgn val="ctr"/>
        <c:lblOffset val="100"/>
        <c:noMultiLvlLbl val="0"/>
      </c:catAx>
      <c:valAx>
        <c:axId val="941480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3658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899184"/>
        <c:axId val="882407392"/>
      </c:lineChart>
      <c:catAx>
        <c:axId val="619899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407392"/>
        <c:crosses val="autoZero"/>
        <c:auto val="1"/>
        <c:lblAlgn val="ctr"/>
        <c:lblOffset val="100"/>
        <c:noMultiLvlLbl val="0"/>
      </c:catAx>
      <c:valAx>
        <c:axId val="882407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9899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886544"/>
        <c:axId val="940870736"/>
      </c:lineChart>
      <c:catAx>
        <c:axId val="940886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870736"/>
        <c:crosses val="autoZero"/>
        <c:auto val="1"/>
        <c:lblAlgn val="ctr"/>
        <c:lblOffset val="100"/>
        <c:noMultiLvlLbl val="0"/>
      </c:catAx>
      <c:valAx>
        <c:axId val="940870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886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645248"/>
        <c:axId val="940730496"/>
      </c:lineChart>
      <c:catAx>
        <c:axId val="940645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730496"/>
        <c:crosses val="autoZero"/>
        <c:auto val="1"/>
        <c:lblAlgn val="ctr"/>
        <c:lblOffset val="100"/>
        <c:noMultiLvlLbl val="0"/>
      </c:catAx>
      <c:valAx>
        <c:axId val="940730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64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20642096"/>
        <c:axId val="619846480"/>
      </c:lineChart>
      <c:catAx>
        <c:axId val="620642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9846480"/>
        <c:crosses val="autoZero"/>
        <c:auto val="1"/>
        <c:lblAlgn val="ctr"/>
        <c:lblOffset val="100"/>
        <c:noMultiLvlLbl val="0"/>
      </c:catAx>
      <c:valAx>
        <c:axId val="619846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20642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0655200"/>
        <c:axId val="321493568"/>
      </c:lineChart>
      <c:catAx>
        <c:axId val="800655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1493568"/>
        <c:crosses val="autoZero"/>
        <c:auto val="1"/>
        <c:lblAlgn val="ctr"/>
        <c:lblOffset val="100"/>
        <c:noMultiLvlLbl val="0"/>
      </c:catAx>
      <c:valAx>
        <c:axId val="321493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0655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1597888"/>
        <c:axId val="321748128"/>
      </c:lineChart>
      <c:catAx>
        <c:axId val="321597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1748128"/>
        <c:crosses val="autoZero"/>
        <c:auto val="1"/>
        <c:lblAlgn val="ctr"/>
        <c:lblOffset val="100"/>
        <c:noMultiLvlLbl val="0"/>
      </c:catAx>
      <c:valAx>
        <c:axId val="321748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1597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314336"/>
        <c:axId val="593257712"/>
      </c:lineChart>
      <c:catAx>
        <c:axId val="593314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257712"/>
        <c:crosses val="autoZero"/>
        <c:auto val="1"/>
        <c:lblAlgn val="ctr"/>
        <c:lblOffset val="100"/>
        <c:noMultiLvlLbl val="0"/>
      </c:catAx>
      <c:valAx>
        <c:axId val="593257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314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6757136"/>
        <c:axId val="486648048"/>
      </c:lineChart>
      <c:catAx>
        <c:axId val="486757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6648048"/>
        <c:crosses val="autoZero"/>
        <c:auto val="1"/>
        <c:lblAlgn val="ctr"/>
        <c:lblOffset val="100"/>
        <c:noMultiLvlLbl val="0"/>
      </c:catAx>
      <c:valAx>
        <c:axId val="486648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6757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6994608"/>
        <c:axId val="486565776"/>
      </c:lineChart>
      <c:catAx>
        <c:axId val="486994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6565776"/>
        <c:crosses val="autoZero"/>
        <c:auto val="1"/>
        <c:lblAlgn val="ctr"/>
        <c:lblOffset val="100"/>
        <c:noMultiLvlLbl val="0"/>
      </c:catAx>
      <c:valAx>
        <c:axId val="486565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6994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20536672"/>
        <c:axId val="620508144"/>
      </c:lineChart>
      <c:catAx>
        <c:axId val="620536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0508144"/>
        <c:crosses val="autoZero"/>
        <c:auto val="1"/>
        <c:lblAlgn val="ctr"/>
        <c:lblOffset val="100"/>
        <c:noMultiLvlLbl val="0"/>
      </c:catAx>
      <c:valAx>
        <c:axId val="620508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20536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3402000"/>
        <c:axId val="620543296"/>
      </c:lineChart>
      <c:catAx>
        <c:axId val="223402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20543296"/>
        <c:crosses val="autoZero"/>
        <c:auto val="1"/>
        <c:lblAlgn val="ctr"/>
        <c:lblOffset val="100"/>
        <c:noMultiLvlLbl val="0"/>
      </c:catAx>
      <c:valAx>
        <c:axId val="620543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3402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36851312"/>
        <c:axId val="736902144"/>
      </c:lineChart>
      <c:catAx>
        <c:axId val="736851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36902144"/>
        <c:crosses val="autoZero"/>
        <c:auto val="1"/>
        <c:lblAlgn val="ctr"/>
        <c:lblOffset val="100"/>
        <c:noMultiLvlLbl val="0"/>
      </c:catAx>
      <c:valAx>
        <c:axId val="736902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36851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694272"/>
        <c:axId val="559889552"/>
      </c:lineChart>
      <c:catAx>
        <c:axId val="559694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889552"/>
        <c:crosses val="autoZero"/>
        <c:auto val="1"/>
        <c:lblAlgn val="ctr"/>
        <c:lblOffset val="100"/>
        <c:noMultiLvlLbl val="0"/>
      </c:catAx>
      <c:valAx>
        <c:axId val="559889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694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1216512"/>
        <c:axId val="487168304"/>
      </c:lineChart>
      <c:catAx>
        <c:axId val="94121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7168304"/>
        <c:crosses val="autoZero"/>
        <c:auto val="1"/>
        <c:lblAlgn val="ctr"/>
        <c:lblOffset val="100"/>
        <c:noMultiLvlLbl val="0"/>
      </c:catAx>
      <c:valAx>
        <c:axId val="487168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121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3420912"/>
        <c:axId val="493414176"/>
      </c:lineChart>
      <c:catAx>
        <c:axId val="493420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3414176"/>
        <c:crosses val="autoZero"/>
        <c:auto val="1"/>
        <c:lblAlgn val="ctr"/>
        <c:lblOffset val="100"/>
        <c:noMultiLvlLbl val="0"/>
      </c:catAx>
      <c:valAx>
        <c:axId val="493414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3420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3825616"/>
        <c:axId val="223590976"/>
      </c:lineChart>
      <c:catAx>
        <c:axId val="223825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3590976"/>
        <c:crosses val="autoZero"/>
        <c:auto val="1"/>
        <c:lblAlgn val="ctr"/>
        <c:lblOffset val="100"/>
        <c:noMultiLvlLbl val="0"/>
      </c:catAx>
      <c:valAx>
        <c:axId val="223590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3825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7370224"/>
        <c:axId val="847771824"/>
      </c:lineChart>
      <c:catAx>
        <c:axId val="847370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771824"/>
        <c:crosses val="autoZero"/>
        <c:auto val="1"/>
        <c:lblAlgn val="ctr"/>
        <c:lblOffset val="100"/>
        <c:noMultiLvlLbl val="0"/>
      </c:catAx>
      <c:valAx>
        <c:axId val="847771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7370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jpg>
</file>

<file path=ppt/media/image5.tiff>
</file>

<file path=ppt/media/image6.gif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3081-86A3-8E49-8A5C-CA48B1E9B9DA}" type="datetimeFigureOut">
              <a:rPr lang="en-US" smtClean="0"/>
              <a:t>8/20/17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BADB-8B1C-244A-A8B7-1D41F80D3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1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1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Dar exemplo de um atributo e de</a:t>
            </a:r>
            <a:r>
              <a:rPr lang="pt-BR" baseline="0" dirty="0" smtClean="0"/>
              <a:t> diferentes estados/categorias do atributo.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631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637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989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estudo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estrategias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consideração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eco-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evolutiva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969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estudo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estrategias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consideração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eco-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evolutiva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pt-BR" dirty="0" smtClean="0"/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036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diretamente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aptidão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área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Biologia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Evolutiva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evoltuiva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populações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habilidade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competitiva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Ecologia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Comunidades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ecológica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espécies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nível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trófico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593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resumida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estratégia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um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indivíduo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reprodução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sobrevivência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7625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59457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aptidão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individuo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557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número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descendentes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4034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habilidade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competitiva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90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Os</a:t>
            </a:r>
            <a:r>
              <a:rPr lang="pt-BR" baseline="0" dirty="0" smtClean="0"/>
              <a:t> estados/categorias do atributo mudam de frequência relativa nas populações e nas comunidades ao longo do tempo, que é o que chamamos de dinâmica do atributo.</a:t>
            </a:r>
            <a:endParaRPr lang="pt-BR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8353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eficiente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comunidades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plantas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que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representei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parte anterior da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introdução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13243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Dado que os</a:t>
            </a:r>
            <a:r>
              <a:rPr lang="pt-BR" baseline="0" dirty="0" smtClean="0"/>
              <a:t> recursos são limitados no ambiente, existe um trade-off entre sobrevivência e reprodução.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4607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467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8527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aseline="0" dirty="0" smtClean="0"/>
              <a:t>O desvio padrão da distribuição gaussiana é correspondente </a:t>
            </a:r>
            <a:r>
              <a:rPr lang="pt-BR" baseline="0" dirty="0" smtClean="0"/>
              <a:t>à taxa de </a:t>
            </a:r>
            <a:r>
              <a:rPr lang="pt-BR" baseline="0" dirty="0" smtClean="0"/>
              <a:t>mutação, porque ele permite que a estratégia de vida do indivíduo novo difira em relação à média dos parentais, e assim haja criação de novas estratégias de vida na população.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31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aseline="0" dirty="0" smtClean="0"/>
              <a:t>Podemos diferenciar a dinâmica do atributo entre sua dinâmica evolutiva e sua dinâmica ecológica.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35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aseline="0" dirty="0" smtClean="0"/>
              <a:t>A dinâmica evolutiva de um atributo é a mudança na frequência dos estados do atributo dentro de uma população, e esta mudança é resultado das alterações nas frequências relativas dos alelos associados ao atributo.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240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aseline="0" dirty="0" smtClean="0"/>
              <a:t>A dinâmica ecológica de um atributo diz respeito à mudança na frequência dos estados do atributo na escala da comunidade, resultado nas alterações na frequência relativa das espécies.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158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 smtClean="0"/>
              <a:t>4</a:t>
            </a:r>
            <a:r>
              <a:rPr lang="pt-BR" sz="1200" baseline="0" dirty="0" smtClean="0"/>
              <a:t> processos governam a dinâmica evolutiva de um atributo em uma dada população: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seleção natural</a:t>
            </a:r>
            <a:r>
              <a:rPr lang="pt-BR" sz="1200" baseline="0" dirty="0" smtClean="0"/>
              <a:t>, que é um processo de aumento na proporção de indivíduos com categorias/estados do atributo que favorecem a reprodução e a sobrevivência. Esses indivíduos produzem mais descendentes do que indivíduos com outros estados do atributo, e os descendentes apresentarão o mesmo estado dos parentais. Assim, a proporção de indivíduos com o estado do atributo mais favorável aumenta na população, em detrimento de outros estados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deriva genética</a:t>
            </a:r>
            <a:r>
              <a:rPr lang="pt-BR" sz="1200" baseline="0" dirty="0" smtClean="0"/>
              <a:t>, que, diferente da seleção, é um processo estocástico, decorrente da aleatoriedade associada aos eventos de nascimento e morte dos indivíduos, independentemente dos seus estados de atributo serem mais ou menos favoráveis às condições do momento.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o </a:t>
            </a:r>
            <a:r>
              <a:rPr lang="pt-BR" sz="1200" b="1" baseline="0" dirty="0" smtClean="0"/>
              <a:t>fluxo gênico</a:t>
            </a:r>
            <a:r>
              <a:rPr lang="pt-BR" sz="1200" baseline="0" dirty="0" smtClean="0"/>
              <a:t>, correspondente à entrada de novos estados de atributo na população, em função da troca de indivíduos entre populações diferentes, que podem apresentar estados diferentes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e a </a:t>
            </a:r>
            <a:r>
              <a:rPr lang="pt-BR" sz="1200" b="1" baseline="0" dirty="0" smtClean="0"/>
              <a:t>mutação</a:t>
            </a:r>
            <a:r>
              <a:rPr lang="pt-BR" sz="1200" baseline="0" dirty="0" smtClean="0"/>
              <a:t>, que é a formação de novos estados do atributo por meio da geração de novos alelos.</a:t>
            </a:r>
            <a:endParaRPr lang="pt-BR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4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De</a:t>
            </a:r>
            <a:r>
              <a:rPr lang="pt-BR" baseline="0" dirty="0" smtClean="0"/>
              <a:t> forma análoga, 4 processos governam a dinâmica ecológica de um atributo na comunidade: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a seleção, que abrange o resultado de diversas interações ecológicas, como a competição (em que um resultado possível seria a exclusão competitiva do pior competidor pelo melhor competidor). Como este termo é pouco usado na Ecologia, eu utilizarei a partir de agora o termo ”filtragem ecológica”, mas eu gostaria de </a:t>
            </a:r>
            <a:r>
              <a:rPr lang="pt-BR" baseline="0" dirty="0" err="1" smtClean="0"/>
              <a:t>frizar</a:t>
            </a:r>
            <a:r>
              <a:rPr lang="pt-BR" baseline="0" dirty="0" smtClean="0"/>
              <a:t> que, na ecologia de comunidades, ele é comparável à seleção natural, porque também decorre de diferenças determinísticas entre os indivíduos.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399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(continuação)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a deriva ecológica, que também resulta do componente aleatório na mudança na frequência relativa do atributo, dado que as extinções podem ocorrer também ao acaso.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a migração, que, assim como o fluxo gênico, decorre da troca de indivíduos entre comunidades diferentes, que aqui resulta na entrada de novas espécies na comunidade local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e a especiação, que é a formação de novas espécies na comunidade, a partir do isolamento reprodutivo entre grupos de indivíduos.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5705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Focar no fato de</a:t>
            </a:r>
            <a:r>
              <a:rPr lang="pt-BR" baseline="0" dirty="0" smtClean="0"/>
              <a:t> ser intraespecífica!!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755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9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0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8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8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gif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jpg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.xml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chart" Target="../charts/chart19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chart" Target="../charts/chart20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chart" Target="../charts/chart21.xml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4" Type="http://schemas.openxmlformats.org/officeDocument/2006/relationships/chart" Target="../charts/chart2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4" Type="http://schemas.openxmlformats.org/officeDocument/2006/relationships/chart" Target="../charts/chart2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6.xml"/><Relationship Id="rId3" Type="http://schemas.openxmlformats.org/officeDocument/2006/relationships/chart" Target="../charts/chart27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8.xml"/><Relationship Id="rId3" Type="http://schemas.openxmlformats.org/officeDocument/2006/relationships/chart" Target="../charts/chart29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0.xml"/><Relationship Id="rId3" Type="http://schemas.openxmlformats.org/officeDocument/2006/relationships/chart" Target="../charts/chart31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2.xml"/><Relationship Id="rId3" Type="http://schemas.openxmlformats.org/officeDocument/2006/relationships/chart" Target="../charts/chart33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4.xml"/><Relationship Id="rId3" Type="http://schemas.openxmlformats.org/officeDocument/2006/relationships/chart" Target="../charts/chart3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6.xml"/><Relationship Id="rId3" Type="http://schemas.openxmlformats.org/officeDocument/2006/relationships/chart" Target="../charts/chart37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8.xml"/><Relationship Id="rId3" Type="http://schemas.openxmlformats.org/officeDocument/2006/relationships/chart" Target="../charts/chart39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0.xml"/><Relationship Id="rId3" Type="http://schemas.openxmlformats.org/officeDocument/2006/relationships/chart" Target="../charts/chart41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2.xml"/><Relationship Id="rId3" Type="http://schemas.openxmlformats.org/officeDocument/2006/relationships/chart" Target="../charts/chart43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4.xml"/><Relationship Id="rId3" Type="http://schemas.openxmlformats.org/officeDocument/2006/relationships/chart" Target="../charts/chart45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7.xml"/><Relationship Id="rId4" Type="http://schemas.openxmlformats.org/officeDocument/2006/relationships/chart" Target="../charts/chart48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9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0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1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2.xml"/></Relationships>
</file>

<file path=ppt/slides/_rels/slide2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3.xml"/><Relationship Id="rId3" Type="http://schemas.openxmlformats.org/officeDocument/2006/relationships/chart" Target="../charts/chart54.xml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5.xml"/><Relationship Id="rId3" Type="http://schemas.openxmlformats.org/officeDocument/2006/relationships/chart" Target="../charts/chart56.xml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7.xml"/><Relationship Id="rId4" Type="http://schemas.openxmlformats.org/officeDocument/2006/relationships/chart" Target="../charts/chart58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9.xml"/><Relationship Id="rId4" Type="http://schemas.openxmlformats.org/officeDocument/2006/relationships/chart" Target="../charts/chart60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2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3" Type="http://schemas.openxmlformats.org/officeDocument/2006/relationships/chart" Target="../charts/chart63.xml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3" Type="http://schemas.openxmlformats.org/officeDocument/2006/relationships/chart" Target="../charts/chart64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3" Type="http://schemas.openxmlformats.org/officeDocument/2006/relationships/chart" Target="../charts/chart65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6.xml"/><Relationship Id="rId4" Type="http://schemas.openxmlformats.org/officeDocument/2006/relationships/chart" Target="../charts/chart6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8.xml"/><Relationship Id="rId4" Type="http://schemas.openxmlformats.org/officeDocument/2006/relationships/chart" Target="../charts/chart69.xml"/><Relationship Id="rId5" Type="http://schemas.openxmlformats.org/officeDocument/2006/relationships/chart" Target="../charts/chart7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1.xml"/><Relationship Id="rId4" Type="http://schemas.openxmlformats.org/officeDocument/2006/relationships/chart" Target="../charts/chart7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3.xml"/><Relationship Id="rId4" Type="http://schemas.openxmlformats.org/officeDocument/2006/relationships/chart" Target="../charts/chart7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0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5.xml"/><Relationship Id="rId4" Type="http://schemas.openxmlformats.org/officeDocument/2006/relationships/chart" Target="../charts/chart7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7.xml"/><Relationship Id="rId4" Type="http://schemas.openxmlformats.org/officeDocument/2006/relationships/chart" Target="../charts/chart7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9.xml"/><Relationship Id="rId4" Type="http://schemas.openxmlformats.org/officeDocument/2006/relationships/chart" Target="../charts/chart80.xml"/><Relationship Id="rId5" Type="http://schemas.openxmlformats.org/officeDocument/2006/relationships/chart" Target="../charts/chart8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3.xml"/><Relationship Id="rId4" Type="http://schemas.openxmlformats.org/officeDocument/2006/relationships/chart" Target="../charts/chart8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2.xml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6.xml"/><Relationship Id="rId4" Type="http://schemas.openxmlformats.org/officeDocument/2006/relationships/chart" Target="../charts/chart8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5.xml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9.xml"/><Relationship Id="rId4" Type="http://schemas.openxmlformats.org/officeDocument/2006/relationships/chart" Target="../charts/chart9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2.xml"/><Relationship Id="rId4" Type="http://schemas.openxmlformats.org/officeDocument/2006/relationships/chart" Target="../charts/chart9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1.xml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5.xml"/><Relationship Id="rId4" Type="http://schemas.openxmlformats.org/officeDocument/2006/relationships/chart" Target="../charts/chart9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4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8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9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chart" Target="../charts/chart10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2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3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4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5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8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0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1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2.xml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3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5.xml"/><Relationship Id="rId3" Type="http://schemas.openxmlformats.org/officeDocument/2006/relationships/image" Target="../media/image14.jpeg"/></Relationships>
</file>

<file path=ppt/slides/_rels/slide3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chart" Target="../charts/chart11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6.xml"/></Relationships>
</file>

<file path=ppt/slides/_rels/slide3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chart" Target="../charts/chart119.xml"/><Relationship Id="rId5" Type="http://schemas.openxmlformats.org/officeDocument/2006/relationships/chart" Target="../charts/chart12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chart" Target="../charts/chart122.xml"/><Relationship Id="rId5" Type="http://schemas.openxmlformats.org/officeDocument/2006/relationships/chart" Target="../charts/chart12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1.xml"/></Relationships>
</file>

<file path=ppt/slides/_rels/slide3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chart" Target="../charts/chart125.xml"/><Relationship Id="rId5" Type="http://schemas.openxmlformats.org/officeDocument/2006/relationships/chart" Target="../charts/chart12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4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7.xml"/><Relationship Id="rId3" Type="http://schemas.openxmlformats.org/officeDocument/2006/relationships/chart" Target="../charts/chart128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9.xml"/><Relationship Id="rId3" Type="http://schemas.openxmlformats.org/officeDocument/2006/relationships/chart" Target="../charts/chart130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1.xml"/><Relationship Id="rId3" Type="http://schemas.openxmlformats.org/officeDocument/2006/relationships/chart" Target="../charts/chart132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3.xml"/><Relationship Id="rId3" Type="http://schemas.openxmlformats.org/officeDocument/2006/relationships/chart" Target="../charts/chart134.xml"/></Relationships>
</file>

<file path=ppt/slides/_rels/slide3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5.xml"/><Relationship Id="rId3" Type="http://schemas.openxmlformats.org/officeDocument/2006/relationships/chart" Target="../charts/chart136.xml"/></Relationships>
</file>

<file path=ppt/slides/_rels/slide3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7.xml"/><Relationship Id="rId3" Type="http://schemas.openxmlformats.org/officeDocument/2006/relationships/chart" Target="../charts/chart138.xml"/></Relationships>
</file>

<file path=ppt/slides/_rels/slide3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9.xml"/><Relationship Id="rId4" Type="http://schemas.openxmlformats.org/officeDocument/2006/relationships/chart" Target="../charts/chart14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3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1.xml"/><Relationship Id="rId4" Type="http://schemas.openxmlformats.org/officeDocument/2006/relationships/chart" Target="../charts/chart142.xml"/><Relationship Id="rId5" Type="http://schemas.openxmlformats.org/officeDocument/2006/relationships/chart" Target="../charts/chart14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3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4.xml"/><Relationship Id="rId4" Type="http://schemas.openxmlformats.org/officeDocument/2006/relationships/chart" Target="../charts/chart145.xml"/><Relationship Id="rId5" Type="http://schemas.openxmlformats.org/officeDocument/2006/relationships/chart" Target="../charts/chart146.xml"/><Relationship Id="rId6" Type="http://schemas.openxmlformats.org/officeDocument/2006/relationships/chart" Target="../charts/chart14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3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8.xml"/><Relationship Id="rId4" Type="http://schemas.openxmlformats.org/officeDocument/2006/relationships/chart" Target="../charts/chart149.xml"/><Relationship Id="rId5" Type="http://schemas.openxmlformats.org/officeDocument/2006/relationships/chart" Target="../charts/chart15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3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1.xml"/><Relationship Id="rId4" Type="http://schemas.openxmlformats.org/officeDocument/2006/relationships/chart" Target="../charts/chart152.xml"/><Relationship Id="rId5" Type="http://schemas.openxmlformats.org/officeDocument/2006/relationships/chart" Target="../charts/chart15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3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5.xml"/><Relationship Id="rId4" Type="http://schemas.openxmlformats.org/officeDocument/2006/relationships/chart" Target="../charts/chart15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4.xml"/></Relationships>
</file>

<file path=ppt/slides/_rels/slide3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8.xml"/><Relationship Id="rId4" Type="http://schemas.openxmlformats.org/officeDocument/2006/relationships/chart" Target="../charts/chart15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7.xml"/></Relationships>
</file>

<file path=ppt/slides/_rels/slide3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1.xml"/><Relationship Id="rId4" Type="http://schemas.openxmlformats.org/officeDocument/2006/relationships/chart" Target="../charts/chart16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0.xml"/></Relationships>
</file>

<file path=ppt/slides/_rels/slide3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4.xml"/><Relationship Id="rId4" Type="http://schemas.openxmlformats.org/officeDocument/2006/relationships/chart" Target="../charts/chart16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3.xml"/></Relationships>
</file>

<file path=ppt/slides/_rels/slide3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7.xml"/><Relationship Id="rId4" Type="http://schemas.openxmlformats.org/officeDocument/2006/relationships/chart" Target="../charts/chart16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0.xml"/><Relationship Id="rId4" Type="http://schemas.openxmlformats.org/officeDocument/2006/relationships/chart" Target="../charts/chart17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9.xml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3.xml"/><Relationship Id="rId4" Type="http://schemas.openxmlformats.org/officeDocument/2006/relationships/chart" Target="../charts/chart17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2.xml"/></Relationships>
</file>

<file path=ppt/slides/_rels/slide3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6.xml"/><Relationship Id="rId4" Type="http://schemas.openxmlformats.org/officeDocument/2006/relationships/chart" Target="../charts/chart17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5.xml"/></Relationships>
</file>

<file path=ppt/slides/_rels/slide3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9.xml"/><Relationship Id="rId4" Type="http://schemas.openxmlformats.org/officeDocument/2006/relationships/chart" Target="../charts/chart18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8.xml"/></Relationships>
</file>

<file path=ppt/slides/_rels/slide3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2.xml"/><Relationship Id="rId4" Type="http://schemas.openxmlformats.org/officeDocument/2006/relationships/chart" Target="../charts/chart18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1.xml"/></Relationships>
</file>

<file path=ppt/slides/_rels/slide3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5.xml"/><Relationship Id="rId4" Type="http://schemas.openxmlformats.org/officeDocument/2006/relationships/chart" Target="../charts/chart18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4.xml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8.xml"/><Relationship Id="rId4" Type="http://schemas.openxmlformats.org/officeDocument/2006/relationships/chart" Target="../charts/chart18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7.xml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1.xml"/><Relationship Id="rId4" Type="http://schemas.openxmlformats.org/officeDocument/2006/relationships/chart" Target="../charts/chart19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0.xml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4.xml"/><Relationship Id="rId4" Type="http://schemas.openxmlformats.org/officeDocument/2006/relationships/chart" Target="../charts/chart19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3.xml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7.xml"/><Relationship Id="rId4" Type="http://schemas.openxmlformats.org/officeDocument/2006/relationships/chart" Target="../charts/chart19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0.xml"/><Relationship Id="rId4" Type="http://schemas.openxmlformats.org/officeDocument/2006/relationships/chart" Target="../charts/chart20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9.xml"/></Relationships>
</file>

<file path=ppt/slides/_rels/slide3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3.xml"/><Relationship Id="rId4" Type="http://schemas.openxmlformats.org/officeDocument/2006/relationships/chart" Target="../charts/chart20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2.xml"/></Relationships>
</file>

<file path=ppt/slides/_rels/slide3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6.xml"/><Relationship Id="rId4" Type="http://schemas.openxmlformats.org/officeDocument/2006/relationships/chart" Target="../charts/chart20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5.xml"/></Relationships>
</file>

<file path=ppt/slides/_rels/slide3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9.xml"/><Relationship Id="rId4" Type="http://schemas.openxmlformats.org/officeDocument/2006/relationships/chart" Target="../charts/chart21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8.xml"/></Relationships>
</file>

<file path=ppt/slides/_rels/slide3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2.xml"/><Relationship Id="rId4" Type="http://schemas.openxmlformats.org/officeDocument/2006/relationships/chart" Target="../charts/chart21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1.xml"/></Relationships>
</file>

<file path=ppt/slides/_rels/slide3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5.xml"/><Relationship Id="rId4" Type="http://schemas.openxmlformats.org/officeDocument/2006/relationships/chart" Target="../charts/chart21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4.xml"/></Relationships>
</file>

<file path=ppt/slides/_rels/slide3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8.xml"/><Relationship Id="rId4" Type="http://schemas.openxmlformats.org/officeDocument/2006/relationships/chart" Target="../charts/chart21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7.xml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1.xml"/><Relationship Id="rId4" Type="http://schemas.openxmlformats.org/officeDocument/2006/relationships/chart" Target="../charts/chart22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0.xml"/></Relationships>
</file>

<file path=ppt/slides/_rels/slide3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4.xml"/><Relationship Id="rId4" Type="http://schemas.openxmlformats.org/officeDocument/2006/relationships/chart" Target="../charts/chart22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3.xml"/></Relationships>
</file>

<file path=ppt/slides/_rels/slide37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7.xml"/><Relationship Id="rId4" Type="http://schemas.openxmlformats.org/officeDocument/2006/relationships/chart" Target="../charts/chart22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0.xml"/><Relationship Id="rId4" Type="http://schemas.openxmlformats.org/officeDocument/2006/relationships/chart" Target="../charts/chart23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9.xml"/></Relationships>
</file>

<file path=ppt/slides/_rels/slide3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3.xml"/><Relationship Id="rId4" Type="http://schemas.openxmlformats.org/officeDocument/2006/relationships/chart" Target="../charts/chart23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2.xml"/></Relationships>
</file>

<file path=ppt/slides/_rels/slide38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6.xml"/><Relationship Id="rId4" Type="http://schemas.openxmlformats.org/officeDocument/2006/relationships/chart" Target="../charts/chart23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5.xml"/></Relationships>
</file>

<file path=ppt/slides/_rels/slide38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9.xml"/><Relationship Id="rId4" Type="http://schemas.openxmlformats.org/officeDocument/2006/relationships/chart" Target="../charts/chart24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8.xml"/></Relationships>
</file>

<file path=ppt/slides/_rels/slide38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2.xml"/><Relationship Id="rId4" Type="http://schemas.openxmlformats.org/officeDocument/2006/relationships/chart" Target="../charts/chart24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1.xml"/></Relationships>
</file>

<file path=ppt/slides/_rels/slide38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5.xml"/><Relationship Id="rId4" Type="http://schemas.openxmlformats.org/officeDocument/2006/relationships/chart" Target="../charts/chart24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4.xml"/></Relationships>
</file>

<file path=ppt/slides/_rels/slide38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8.xml"/><Relationship Id="rId4" Type="http://schemas.openxmlformats.org/officeDocument/2006/relationships/chart" Target="../charts/chart24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7.xml"/></Relationships>
</file>

<file path=ppt/slides/_rels/slide38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1.xml"/><Relationship Id="rId4" Type="http://schemas.openxmlformats.org/officeDocument/2006/relationships/chart" Target="../charts/chart25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0.xml"/></Relationships>
</file>

<file path=ppt/slides/_rels/slide38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4.xml"/><Relationship Id="rId4" Type="http://schemas.openxmlformats.org/officeDocument/2006/relationships/chart" Target="../charts/chart25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3.xml"/></Relationships>
</file>

<file path=ppt/slides/_rels/slide38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7.xml"/><Relationship Id="rId4" Type="http://schemas.openxmlformats.org/officeDocument/2006/relationships/chart" Target="../charts/chart25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0.xml"/><Relationship Id="rId4" Type="http://schemas.openxmlformats.org/officeDocument/2006/relationships/chart" Target="../charts/chart26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9.xml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6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jp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74898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Title 573"/>
          <p:cNvSpPr>
            <a:spLocks noGrp="1"/>
          </p:cNvSpPr>
          <p:nvPr>
            <p:ph type="ctrTitle"/>
          </p:nvPr>
        </p:nvSpPr>
        <p:spPr>
          <a:xfrm>
            <a:off x="2828148" y="1563070"/>
            <a:ext cx="9144000" cy="2387600"/>
          </a:xfrm>
        </p:spPr>
        <p:txBody>
          <a:bodyPr/>
          <a:lstStyle/>
          <a:p>
            <a:pPr algn="r"/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Efeito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do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distúrbio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nas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estratégias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vida</a:t>
            </a:r>
            <a:endParaRPr lang="en-US" b="1" cap="small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7" name="Subtitle 574"/>
          <p:cNvSpPr>
            <a:spLocks noGrp="1"/>
          </p:cNvSpPr>
          <p:nvPr>
            <p:ph type="subTitle" idx="1"/>
          </p:nvPr>
        </p:nvSpPr>
        <p:spPr>
          <a:xfrm>
            <a:off x="6584256" y="4084250"/>
            <a:ext cx="5387892" cy="1655762"/>
          </a:xfrm>
        </p:spPr>
        <p:txBody>
          <a:bodyPr>
            <a:normAutofit/>
          </a:bodyPr>
          <a:lstStyle/>
          <a:p>
            <a:pPr algn="r"/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Dinâmicas</a:t>
            </a:r>
            <a:r>
              <a:rPr lang="en-US" sz="2800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ecológicas</a:t>
            </a:r>
            <a:r>
              <a:rPr lang="en-US" sz="2800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e </a:t>
            </a:r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evolutivas</a:t>
            </a:r>
            <a:endParaRPr lang="en-US" sz="2800" b="1" cap="small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8" name="Subtitle 574"/>
          <p:cNvSpPr txBox="1">
            <a:spLocks/>
          </p:cNvSpPr>
          <p:nvPr/>
        </p:nvSpPr>
        <p:spPr>
          <a:xfrm>
            <a:off x="2999488" y="5342860"/>
            <a:ext cx="8972660" cy="2352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Luísa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Novara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Monclar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Gonçalves</a:t>
            </a:r>
            <a:endParaRPr lang="en-US" b="1" smtClean="0">
              <a:latin typeface="Helvetica Neue Condensed" charset="0"/>
              <a:ea typeface="Helvetica Neue Condensed" charset="0"/>
              <a:cs typeface="Helvetica Neue Condensed" charset="0"/>
            </a:endParaRPr>
          </a:p>
          <a:p>
            <a:pPr algn="r">
              <a:lnSpc>
                <a:spcPct val="100000"/>
              </a:lnSpc>
            </a:pP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Orientador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Alexandre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Adalardo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Oliveira</a:t>
            </a:r>
          </a:p>
          <a:p>
            <a:pPr algn="r">
              <a:lnSpc>
                <a:spcPct val="100000"/>
              </a:lnSpc>
            </a:pP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Coorientador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Paulo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Inácio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Prado</a:t>
            </a:r>
            <a:endParaRPr lang="en-US" b="1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5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76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4561589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6540228" y="32077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08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4561589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6540228" y="32077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77"/>
          <p:cNvSpPr/>
          <p:nvPr/>
        </p:nvSpPr>
        <p:spPr>
          <a:xfrm>
            <a:off x="7483693" y="24529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2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4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3059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963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8055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3601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640136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908831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56241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537241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4769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640136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908831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56241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537241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2353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640136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908831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56241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537241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566841" y="50564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213770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202942" y="444433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46311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7700561" y="2291159"/>
            <a:ext cx="4226054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699" y="2291159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opulação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5917599" y="152959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00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367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208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00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514563" y="2043346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ontextos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multiespecíficos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spécies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sob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37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53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47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Lightning Bolt 16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899652" y="4322210"/>
            <a:ext cx="4485075" cy="1462408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43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553" y="278329"/>
            <a:ext cx="5999356" cy="650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430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188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231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50111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1290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91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471" y="2724969"/>
            <a:ext cx="25400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1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471" y="2724969"/>
            <a:ext cx="2540000" cy="1968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68" y="2298482"/>
            <a:ext cx="2849973" cy="282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94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14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33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9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99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0000" y="1655999"/>
            <a:ext cx="9432000" cy="1512000"/>
          </a:xfrm>
          <a:prstGeom prst="rect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Straight Connector 31"/>
          <p:cNvSpPr/>
          <p:nvPr/>
        </p:nvSpPr>
        <p:spPr>
          <a:xfrm>
            <a:off x="11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1800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2448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3131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38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Straight Connector 36"/>
          <p:cNvSpPr/>
          <p:nvPr/>
        </p:nvSpPr>
        <p:spPr>
          <a:xfrm>
            <a:off x="446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Straight Connector 37"/>
          <p:cNvSpPr/>
          <p:nvPr/>
        </p:nvSpPr>
        <p:spPr>
          <a:xfrm>
            <a:off x="511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Straight Connector 38"/>
          <p:cNvSpPr/>
          <p:nvPr/>
        </p:nvSpPr>
        <p:spPr>
          <a:xfrm>
            <a:off x="579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6443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709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777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842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907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360000" y="2448000"/>
            <a:ext cx="9432000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915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418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758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25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4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81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171" y="1512568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63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3"/>
          <p:cNvSpPr/>
          <p:nvPr/>
        </p:nvSpPr>
        <p:spPr>
          <a:xfrm>
            <a:off x="9216000" y="525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9"/>
          <p:cNvSpPr/>
          <p:nvPr/>
        </p:nvSpPr>
        <p:spPr>
          <a:xfrm>
            <a:off x="7056000" y="47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8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Straight Connector 48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6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</a:t>
            </a:r>
            <a:r>
              <a:rPr lang="pt-BR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número de gametas femininos / ciclo</a:t>
            </a:r>
            <a:endParaRPr lang="pt-BR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2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5032847" y="325948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74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Donut 67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0" name="TextBox 69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1" name="TextBox 70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78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Donut 72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5" name="TextBox 74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6" name="TextBox 75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7" name="Straight Connector 7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79" name="Donut 7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81" name="TextBox 8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10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4" name="TextBox 4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5" name="Oval 44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6" name="Straight Arrow Connector 45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04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4" name="TextBox 4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5" name="Oval 44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Pie 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46" name="Straight Arrow Connector 45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624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4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5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6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7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8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0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1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2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3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4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5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6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7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8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9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0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1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2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3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8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7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9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0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8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3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4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5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6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7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8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2" name="Straight Connector 45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23" name="Group 22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225" name="Donut 224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230" name="TextBox 22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214" name="TextBox 213"/>
          <p:cNvSpPr txBox="1"/>
          <p:nvPr/>
        </p:nvSpPr>
        <p:spPr>
          <a:xfrm rot="16200000">
            <a:off x="-1056394" y="4836298"/>
            <a:ext cx="314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>
                <a:latin typeface="Helvetica Neue Thin" charset="0"/>
                <a:ea typeface="Helvetica Neue Thin" charset="0"/>
                <a:cs typeface="Helvetica Neue Thin" charset="0"/>
              </a:rPr>
              <a:t>b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anco de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gametas  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31" name="Group 230"/>
          <p:cNvGrpSpPr/>
          <p:nvPr/>
        </p:nvGrpSpPr>
        <p:grpSpPr>
          <a:xfrm rot="16200000">
            <a:off x="472586" y="3588761"/>
            <a:ext cx="181834" cy="325973"/>
            <a:chOff x="11308104" y="3783727"/>
            <a:chExt cx="181834" cy="325973"/>
          </a:xfrm>
        </p:grpSpPr>
        <p:sp>
          <p:nvSpPr>
            <p:cNvPr id="232" name="Donut 23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34" name="TextBox 233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237" name="TextBox 236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239" name="Oval 23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1" name="Pie 240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242" name="Straight Arrow Connector 241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7" name="Group 18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88" name="Donut 18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89" name="TextBox 18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0" name="TextBox 18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1" name="TextBox 190"/>
          <p:cNvSpPr txBox="1"/>
          <p:nvPr/>
        </p:nvSpPr>
        <p:spPr>
          <a:xfrm rot="16200000">
            <a:off x="-1056394" y="4836298"/>
            <a:ext cx="314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>
                <a:latin typeface="Helvetica Neue Thin" charset="0"/>
                <a:ea typeface="Helvetica Neue Thin" charset="0"/>
                <a:cs typeface="Helvetica Neue Thin" charset="0"/>
              </a:rPr>
              <a:t>b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anco de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gametas  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 rot="16200000">
            <a:off x="472586" y="3588761"/>
            <a:ext cx="181834" cy="325973"/>
            <a:chOff x="11308104" y="3783727"/>
            <a:chExt cx="181834" cy="325973"/>
          </a:xfrm>
        </p:grpSpPr>
        <p:sp>
          <p:nvSpPr>
            <p:cNvPr id="193" name="Donut 192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4" name="TextBox 193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5" name="TextBox 194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6" name="Oval 195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7" name="Pie 196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198" name="Straight Arrow Connector 197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1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0" name="Group 18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1" name="Donut 19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3" name="TextBox 19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4" name="TextBox 193"/>
          <p:cNvSpPr txBox="1"/>
          <p:nvPr/>
        </p:nvSpPr>
        <p:spPr>
          <a:xfrm rot="16200000">
            <a:off x="-1056394" y="4836298"/>
            <a:ext cx="314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>
                <a:latin typeface="Helvetica Neue Thin" charset="0"/>
                <a:ea typeface="Helvetica Neue Thin" charset="0"/>
                <a:cs typeface="Helvetica Neue Thin" charset="0"/>
              </a:rPr>
              <a:t>b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anco de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gametas  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5" name="Group 194"/>
          <p:cNvGrpSpPr/>
          <p:nvPr/>
        </p:nvGrpSpPr>
        <p:grpSpPr>
          <a:xfrm rot="16200000">
            <a:off x="472586" y="3588761"/>
            <a:ext cx="181834" cy="325973"/>
            <a:chOff x="11308104" y="3783727"/>
            <a:chExt cx="181834" cy="325973"/>
          </a:xfrm>
        </p:grpSpPr>
        <p:sp>
          <p:nvSpPr>
            <p:cNvPr id="196" name="Donut 195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7" name="TextBox 196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8" name="TextBox 19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9" name="Oval 19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0" name="Pie 199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201" name="Straight Arrow Connector 200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73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9" name="Group 188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0" name="Donut 189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3" name="TextBox 192"/>
          <p:cNvSpPr txBox="1"/>
          <p:nvPr/>
        </p:nvSpPr>
        <p:spPr>
          <a:xfrm rot="16200000">
            <a:off x="-1056394" y="4836298"/>
            <a:ext cx="314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>
                <a:latin typeface="Helvetica Neue Thin" charset="0"/>
                <a:ea typeface="Helvetica Neue Thin" charset="0"/>
                <a:cs typeface="Helvetica Neue Thin" charset="0"/>
              </a:rPr>
              <a:t>b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anco de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gametas  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4" name="Group 193"/>
          <p:cNvGrpSpPr/>
          <p:nvPr/>
        </p:nvGrpSpPr>
        <p:grpSpPr>
          <a:xfrm rot="16200000">
            <a:off x="472586" y="3588761"/>
            <a:ext cx="181834" cy="325973"/>
            <a:chOff x="11308104" y="3783727"/>
            <a:chExt cx="181834" cy="325973"/>
          </a:xfrm>
        </p:grpSpPr>
        <p:sp>
          <p:nvSpPr>
            <p:cNvPr id="195" name="Donut 194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6" name="TextBox 195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7" name="TextBox 196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8" name="Oval 197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9" name="Pie 198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200" name="Straight Arrow Connector 199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01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5" name="Oval 54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Pie 55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0750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9" name="Donut 5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61" name="TextBox 6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62" name="Oval 6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Pie 6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01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5508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3246691" y="258606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5" name="Oval 54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Pie 55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086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1" name="Donut 5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4" name="Oval 53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Pie 54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8556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7" name="Donut 46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1" name="Oval 50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Pie 5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7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1" name="Oval 50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Pie 5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68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6" name="Straight Connector 35"/>
          <p:cNvSpPr/>
          <p:nvPr/>
        </p:nvSpPr>
        <p:spPr>
          <a:xfrm>
            <a:off x="4099523" y="6288068"/>
            <a:ext cx="1403999" cy="1042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56198" y="625836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2</a:t>
            </a:r>
            <a:endParaRPr lang="pt-BR" sz="2800"/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1" name="Oval 50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Pie 5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19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7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1" name="Oval 50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Pie 5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132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94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78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33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1" name="Oval 50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Pie 5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4" name="Donut 43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6" name="TextBox 45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7" name="Oval 46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Pie 47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36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9" name="Oval 4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Pie 49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95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9" name="Oval 4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Pie 49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1" name="Straight Arrow Connector 50"/>
          <p:cNvCxnSpPr>
            <a:endCxn id="49" idx="6"/>
          </p:cNvCxnSpPr>
          <p:nvPr/>
        </p:nvCxnSpPr>
        <p:spPr>
          <a:xfrm>
            <a:off x="915211" y="1113884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33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9" name="Oval 4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49" idx="4"/>
          </p:cNvCxnSpPr>
          <p:nvPr/>
        </p:nvCxnSpPr>
        <p:spPr>
          <a:xfrm flipH="1">
            <a:off x="915209" y="1113884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6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9" name="Oval 4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49" idx="2"/>
          </p:cNvCxnSpPr>
          <p:nvPr/>
        </p:nvCxnSpPr>
        <p:spPr>
          <a:xfrm flipH="1">
            <a:off x="515159" y="1113884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16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9" name="Oval 4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914759" y="713962"/>
            <a:ext cx="45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36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5208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6156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3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0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0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7940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6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52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0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1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6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0"/>
          </p:cNvCxnSpPr>
          <p:nvPr/>
        </p:nvCxnSpPr>
        <p:spPr>
          <a:xfrm flipH="1" flipV="1">
            <a:off x="5871031" y="188963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6"/>
          </p:cNvCxnSpPr>
          <p:nvPr/>
        </p:nvCxnSpPr>
        <p:spPr>
          <a:xfrm>
            <a:off x="5871033" y="228955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87719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08326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751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4"/>
          </p:cNvCxnSpPr>
          <p:nvPr/>
        </p:nvCxnSpPr>
        <p:spPr>
          <a:xfrm flipH="1">
            <a:off x="5871031" y="228955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87719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5607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878847" y="3211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7201690" y="38259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223239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2"/>
          </p:cNvCxnSpPr>
          <p:nvPr/>
        </p:nvCxnSpPr>
        <p:spPr>
          <a:xfrm flipH="1">
            <a:off x="5470981" y="228955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216163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1156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878847" y="3211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871391" y="383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7201690" y="38259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201234" y="444917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223239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6539908" y="321102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390478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0"/>
          </p:cNvCxnSpPr>
          <p:nvPr/>
        </p:nvCxnSpPr>
        <p:spPr>
          <a:xfrm flipH="1" flipV="1">
            <a:off x="5871031" y="188963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216163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36694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878847" y="3211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871391" y="383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7201690" y="38259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201234" y="444917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223239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6539908" y="321102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390478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0"/>
          </p:cNvCxnSpPr>
          <p:nvPr/>
        </p:nvCxnSpPr>
        <p:spPr>
          <a:xfrm flipH="1" flipV="1">
            <a:off x="5871031" y="188963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216163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6271081" y="1624507"/>
            <a:ext cx="253529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mil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gerações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34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8079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2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622050" y="396487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15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0"/>
          </p:cNvCxnSpPr>
          <p:nvPr/>
        </p:nvCxnSpPr>
        <p:spPr>
          <a:xfrm flipH="1" flipV="1">
            <a:off x="5032847" y="325948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3041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3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2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8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5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903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561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03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417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81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9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7" name="Group 26"/>
          <p:cNvGrpSpPr>
            <a:grpSpLocks noChangeAspect="1"/>
          </p:cNvGrpSpPr>
          <p:nvPr/>
        </p:nvGrpSpPr>
        <p:grpSpPr>
          <a:xfrm>
            <a:off x="924944" y="6144673"/>
            <a:ext cx="639442" cy="571510"/>
            <a:chOff x="361129" y="5547062"/>
            <a:chExt cx="1370297" cy="1224720"/>
          </a:xfrm>
        </p:grpSpPr>
        <p:sp>
          <p:nvSpPr>
            <p:cNvPr id="28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5311633" y="5922848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21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83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7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21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38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22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0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4957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traight Arrow Connector 3"/>
          <p:cNvCxnSpPr>
            <a:endCxn id="2" idx="0"/>
          </p:cNvCxnSpPr>
          <p:nvPr/>
        </p:nvCxnSpPr>
        <p:spPr>
          <a:xfrm flipV="1">
            <a:off x="10376806" y="227055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6"/>
          </p:cNvCxnSpPr>
          <p:nvPr/>
        </p:nvCxnSpPr>
        <p:spPr>
          <a:xfrm>
            <a:off x="10376806" y="2670473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3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Straight Arrow Connector 31"/>
          <p:cNvCxnSpPr>
            <a:endCxn id="31" idx="4"/>
          </p:cNvCxnSpPr>
          <p:nvPr/>
        </p:nvCxnSpPr>
        <p:spPr>
          <a:xfrm>
            <a:off x="10376806" y="2670473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1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2"/>
          </p:cNvCxnSpPr>
          <p:nvPr/>
        </p:nvCxnSpPr>
        <p:spPr>
          <a:xfrm flipH="1">
            <a:off x="9976756" y="2670473"/>
            <a:ext cx="4000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2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Freeform: Shape 34"/>
          <p:cNvSpPr/>
          <p:nvPr/>
        </p:nvSpPr>
        <p:spPr>
          <a:xfrm rot="2717400">
            <a:off x="5874821" y="5696722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44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32764" y="5777343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ctangle 31"/>
          <p:cNvSpPr/>
          <p:nvPr/>
        </p:nvSpPr>
        <p:spPr>
          <a:xfrm>
            <a:off x="5832763" y="5957450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7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824400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índice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8164937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7508040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8821834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7508040" y="33709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8821834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8164937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Left-Right Arrow 1"/>
          <p:cNvSpPr/>
          <p:nvPr/>
        </p:nvSpPr>
        <p:spPr>
          <a:xfrm rot="5400000">
            <a:off x="8033831" y="1821965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964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nálise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dos dados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55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568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69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2195915" y="3494716"/>
            <a:ext cx="3057937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édia da estratégia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38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2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425010"/>
              </p:ext>
            </p:extLst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6311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355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17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5" name="Text Placeholder 23"/>
          <p:cNvSpPr txBox="1">
            <a:spLocks/>
          </p:cNvSpPr>
          <p:nvPr/>
        </p:nvSpPr>
        <p:spPr>
          <a:xfrm>
            <a:off x="-85810" y="200903"/>
            <a:ext cx="4684615" cy="8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latin typeface="Helvetica Neue" charset="0"/>
                <a:ea typeface="Helvetica Neue" charset="0"/>
                <a:cs typeface="Helvetica Neue" charset="0"/>
              </a:rPr>
              <a:t>8 seleções de modelo</a:t>
            </a:r>
            <a:endParaRPr lang="pt-BR" sz="32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06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8164937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7508040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8821834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7508040" y="33709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8821834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8164937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Left-Right Arrow 1"/>
          <p:cNvSpPr/>
          <p:nvPr/>
        </p:nvSpPr>
        <p:spPr>
          <a:xfrm rot="5400000">
            <a:off x="8033831" y="1821965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523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249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94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77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7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19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366734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481700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9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6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Straight Connector 71"/>
          <p:cNvSpPr/>
          <p:nvPr/>
        </p:nvSpPr>
        <p:spPr>
          <a:xfrm>
            <a:off x="3376067" y="521355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Straight Connector 72"/>
          <p:cNvSpPr/>
          <p:nvPr/>
        </p:nvSpPr>
        <p:spPr>
          <a:xfrm>
            <a:off x="3232067" y="535755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4039911" y="3998932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Straight Connector 64"/>
          <p:cNvSpPr/>
          <p:nvPr/>
        </p:nvSpPr>
        <p:spPr>
          <a:xfrm>
            <a:off x="3895911" y="4142932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Straight Connector 65"/>
          <p:cNvSpPr/>
          <p:nvPr/>
        </p:nvSpPr>
        <p:spPr>
          <a:xfrm>
            <a:off x="3376067" y="336242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Straight Connector 73"/>
          <p:cNvSpPr/>
          <p:nvPr/>
        </p:nvSpPr>
        <p:spPr>
          <a:xfrm>
            <a:off x="3232067" y="350642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Straight Connector 74"/>
          <p:cNvSpPr/>
          <p:nvPr/>
        </p:nvSpPr>
        <p:spPr>
          <a:xfrm>
            <a:off x="4690840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Straight Connector 75"/>
          <p:cNvSpPr/>
          <p:nvPr/>
        </p:nvSpPr>
        <p:spPr>
          <a:xfrm>
            <a:off x="4546840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Straight Connector 76"/>
          <p:cNvSpPr/>
          <p:nvPr/>
        </p:nvSpPr>
        <p:spPr>
          <a:xfrm>
            <a:off x="6005612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Straight Connector 77"/>
          <p:cNvSpPr/>
          <p:nvPr/>
        </p:nvSpPr>
        <p:spPr>
          <a:xfrm>
            <a:off x="5861612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40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674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177"/>
          <p:cNvSpPr/>
          <p:nvPr/>
        </p:nvSpPr>
        <p:spPr>
          <a:xfrm>
            <a:off x="6627472" y="3639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77"/>
          <p:cNvSpPr/>
          <p:nvPr/>
        </p:nvSpPr>
        <p:spPr>
          <a:xfrm>
            <a:off x="4641170" y="301608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77"/>
          <p:cNvSpPr/>
          <p:nvPr/>
        </p:nvSpPr>
        <p:spPr>
          <a:xfrm>
            <a:off x="4655873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77"/>
          <p:cNvSpPr/>
          <p:nvPr/>
        </p:nvSpPr>
        <p:spPr>
          <a:xfrm>
            <a:off x="5970575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77"/>
          <p:cNvSpPr/>
          <p:nvPr/>
        </p:nvSpPr>
        <p:spPr>
          <a:xfrm>
            <a:off x="5263898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77"/>
          <p:cNvSpPr/>
          <p:nvPr/>
        </p:nvSpPr>
        <p:spPr>
          <a:xfrm>
            <a:off x="6546575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77"/>
          <p:cNvSpPr/>
          <p:nvPr/>
        </p:nvSpPr>
        <p:spPr>
          <a:xfrm>
            <a:off x="3323701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094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230319" y="379324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227819" y="474876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5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19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1202818" y="5609550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fecundidade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79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Up-Down Arrow 1"/>
          <p:cNvSpPr/>
          <p:nvPr/>
        </p:nvSpPr>
        <p:spPr>
          <a:xfrm>
            <a:off x="4434214" y="2088028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593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Up-Down Arrow 1"/>
          <p:cNvSpPr/>
          <p:nvPr/>
        </p:nvSpPr>
        <p:spPr>
          <a:xfrm>
            <a:off x="4434214" y="2088028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753803" y="1952074"/>
            <a:ext cx="436853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apel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menor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21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422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Circular Arrow 34"/>
          <p:cNvSpPr/>
          <p:nvPr/>
        </p:nvSpPr>
        <p:spPr>
          <a:xfrm rot="12051820" flipV="1">
            <a:off x="9888180" y="300438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98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03855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675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3397187" y="1087358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700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433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27157"/>
              </p:ext>
            </p:extLst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93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9440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8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9" name="Up Arrow 138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0" name="Up Arrow 139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24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6" name="Freeform: Shape 177"/>
          <p:cNvSpPr/>
          <p:nvPr/>
        </p:nvSpPr>
        <p:spPr>
          <a:xfrm>
            <a:off x="5300904" y="17909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77"/>
          <p:cNvSpPr/>
          <p:nvPr/>
        </p:nvSpPr>
        <p:spPr>
          <a:xfrm>
            <a:off x="6616925" y="11525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77"/>
          <p:cNvSpPr/>
          <p:nvPr/>
        </p:nvSpPr>
        <p:spPr>
          <a:xfrm>
            <a:off x="3956603" y="469548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77"/>
          <p:cNvSpPr/>
          <p:nvPr/>
        </p:nvSpPr>
        <p:spPr>
          <a:xfrm>
            <a:off x="5969093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77"/>
          <p:cNvSpPr/>
          <p:nvPr/>
        </p:nvSpPr>
        <p:spPr>
          <a:xfrm>
            <a:off x="3985323" y="59173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77"/>
          <p:cNvSpPr/>
          <p:nvPr/>
        </p:nvSpPr>
        <p:spPr>
          <a:xfrm>
            <a:off x="5300904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77"/>
          <p:cNvSpPr/>
          <p:nvPr/>
        </p:nvSpPr>
        <p:spPr>
          <a:xfrm>
            <a:off x="5964815" y="59303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77"/>
          <p:cNvSpPr/>
          <p:nvPr/>
        </p:nvSpPr>
        <p:spPr>
          <a:xfrm>
            <a:off x="3315129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77"/>
          <p:cNvSpPr/>
          <p:nvPr/>
        </p:nvSpPr>
        <p:spPr>
          <a:xfrm>
            <a:off x="4664950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77"/>
          <p:cNvSpPr/>
          <p:nvPr/>
        </p:nvSpPr>
        <p:spPr>
          <a:xfrm>
            <a:off x="3314876" y="596242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77"/>
          <p:cNvSpPr/>
          <p:nvPr/>
        </p:nvSpPr>
        <p:spPr>
          <a:xfrm>
            <a:off x="6616925" y="4056282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0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08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1" name="Up Arrow 160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2" name="Up Arrow 161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9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5746481" y="34351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2" name="Up Arrow 161"/>
          <p:cNvSpPr/>
          <p:nvPr/>
        </p:nvSpPr>
        <p:spPr>
          <a:xfrm>
            <a:off x="6821345" y="34503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74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1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23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56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6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3397187" y="1087358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79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ight Bracket 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4107928" y="3009151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Up Arrow 33"/>
          <p:cNvSpPr/>
          <p:nvPr/>
        </p:nvSpPr>
        <p:spPr>
          <a:xfrm rot="10800000">
            <a:off x="5047319" y="2692386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432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200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9122548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7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4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5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26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0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73099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45991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3355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5648724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960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ight Bracket 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4107928" y="3009151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Up Arrow 33"/>
          <p:cNvSpPr/>
          <p:nvPr/>
        </p:nvSpPr>
        <p:spPr>
          <a:xfrm rot="10800000">
            <a:off x="5047319" y="2692386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Right Bracket 60"/>
          <p:cNvSpPr/>
          <p:nvPr/>
        </p:nvSpPr>
        <p:spPr>
          <a:xfrm>
            <a:off x="3766995" y="3879975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4112392" y="4420008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Up Arrow 63"/>
          <p:cNvSpPr/>
          <p:nvPr/>
        </p:nvSpPr>
        <p:spPr>
          <a:xfrm>
            <a:off x="5051783" y="4103243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51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362939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2" name="Text Placeholder 23"/>
          <p:cNvSpPr txBox="1">
            <a:spLocks/>
          </p:cNvSpPr>
          <p:nvPr/>
        </p:nvSpPr>
        <p:spPr>
          <a:xfrm>
            <a:off x="627383" y="2490220"/>
            <a:ext cx="9252488" cy="2247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a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usência de mutação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=</a:t>
            </a:r>
          </a:p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ncapacidade de adaptação</a:t>
            </a:r>
          </a:p>
        </p:txBody>
      </p:sp>
    </p:spTree>
    <p:extLst>
      <p:ext uri="{BB962C8B-B14F-4D97-AF65-F5344CB8AC3E}">
        <p14:creationId xmlns:p14="http://schemas.microsoft.com/office/powerpoint/2010/main" val="167692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3" name="Up-Down Arrow 62"/>
          <p:cNvSpPr/>
          <p:nvPr/>
        </p:nvSpPr>
        <p:spPr>
          <a:xfrm>
            <a:off x="1808237" y="1007623"/>
            <a:ext cx="157996" cy="345623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210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3" name="Up-Down Arrow 62"/>
          <p:cNvSpPr/>
          <p:nvPr/>
        </p:nvSpPr>
        <p:spPr>
          <a:xfrm>
            <a:off x="1808237" y="1007623"/>
            <a:ext cx="157996" cy="345623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Title 1"/>
          <p:cNvSpPr txBox="1">
            <a:spLocks/>
          </p:cNvSpPr>
          <p:nvPr/>
        </p:nvSpPr>
        <p:spPr>
          <a:xfrm>
            <a:off x="1839579" y="908595"/>
            <a:ext cx="66459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apel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menor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09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6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562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5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3534496" y="1087314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79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98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20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6258021"/>
              </p:ext>
            </p:extLst>
          </p:nvPr>
        </p:nvGraphicFramePr>
        <p:xfrm>
          <a:off x="9484764" y="3428191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8" name="Straight Connector 4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2" name="Straight Connector 5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33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41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622050" y="396487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4984876"/>
              </p:ext>
            </p:extLst>
          </p:nvPr>
        </p:nvGraphicFramePr>
        <p:xfrm>
          <a:off x="3369426" y="1722050"/>
          <a:ext cx="5526505" cy="33969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0" name="Straight Arrow Connector 9"/>
          <p:cNvCxnSpPr/>
          <p:nvPr/>
        </p:nvCxnSpPr>
        <p:spPr>
          <a:xfrm>
            <a:off x="3509793" y="5143029"/>
            <a:ext cx="5386138" cy="802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509793" y="1722050"/>
            <a:ext cx="1" cy="342900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4622050" y="494442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tempo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412336" y="2757726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roporção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grandes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262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iltragem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33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40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344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8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87633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50933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15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3775224" y="1521921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033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0733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1358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56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-252465" y="239695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Up Arrow 46"/>
          <p:cNvSpPr/>
          <p:nvPr/>
        </p:nvSpPr>
        <p:spPr>
          <a:xfrm>
            <a:off x="822399" y="241215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562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-252465" y="239695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Up Arrow 46"/>
          <p:cNvSpPr/>
          <p:nvPr/>
        </p:nvSpPr>
        <p:spPr>
          <a:xfrm>
            <a:off x="822399" y="241215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3" name="Group 52"/>
          <p:cNvGrpSpPr/>
          <p:nvPr/>
        </p:nvGrpSpPr>
        <p:grpSpPr>
          <a:xfrm rot="16200000" flipH="1">
            <a:off x="672946" y="1003437"/>
            <a:ext cx="1416906" cy="823037"/>
            <a:chOff x="1564220" y="913340"/>
            <a:chExt cx="3357262" cy="823037"/>
          </a:xfrm>
        </p:grpSpPr>
        <p:cxnSp>
          <p:nvCxnSpPr>
            <p:cNvPr id="54" name="Straight Connector 53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1904331" y="43720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14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-252465" y="239695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Up Arrow 46"/>
          <p:cNvSpPr/>
          <p:nvPr/>
        </p:nvSpPr>
        <p:spPr>
          <a:xfrm>
            <a:off x="822399" y="241215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Group 1"/>
          <p:cNvGrpSpPr/>
          <p:nvPr/>
        </p:nvGrpSpPr>
        <p:grpSpPr>
          <a:xfrm rot="16200000">
            <a:off x="630303" y="3772456"/>
            <a:ext cx="1502191" cy="823037"/>
            <a:chOff x="1564220" y="913340"/>
            <a:chExt cx="3357262" cy="823037"/>
          </a:xfrm>
        </p:grpSpPr>
        <p:cxnSp>
          <p:nvCxnSpPr>
            <p:cNvPr id="49" name="Straight Connector 48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rot="16200000" flipH="1">
            <a:off x="672946" y="1003437"/>
            <a:ext cx="1416906" cy="823037"/>
            <a:chOff x="1564220" y="913340"/>
            <a:chExt cx="3357262" cy="823037"/>
          </a:xfrm>
        </p:grpSpPr>
        <p:cxnSp>
          <p:nvCxnSpPr>
            <p:cNvPr id="54" name="Straight Connector 53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1904331" y="43720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1904330" y="4272288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edução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55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riangle 62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Triangle 63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Diamond 64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Hexagon 65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Hexagon 66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gular Pentagon 67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9" name="Trapezoid 68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0" name="Trapezoid 69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635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-252465" y="239695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Up Arrow 46"/>
          <p:cNvSpPr/>
          <p:nvPr/>
        </p:nvSpPr>
        <p:spPr>
          <a:xfrm>
            <a:off x="822399" y="241215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Group 1"/>
          <p:cNvGrpSpPr/>
          <p:nvPr/>
        </p:nvGrpSpPr>
        <p:grpSpPr>
          <a:xfrm rot="16200000">
            <a:off x="630303" y="3772456"/>
            <a:ext cx="1502191" cy="823037"/>
            <a:chOff x="1564220" y="913340"/>
            <a:chExt cx="3357262" cy="823037"/>
          </a:xfrm>
        </p:grpSpPr>
        <p:cxnSp>
          <p:nvCxnSpPr>
            <p:cNvPr id="49" name="Straight Connector 48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rot="16200000" flipH="1">
            <a:off x="672946" y="1003437"/>
            <a:ext cx="1416906" cy="823037"/>
            <a:chOff x="1564220" y="913340"/>
            <a:chExt cx="3357262" cy="823037"/>
          </a:xfrm>
        </p:grpSpPr>
        <p:cxnSp>
          <p:nvCxnSpPr>
            <p:cNvPr id="54" name="Straight Connector 53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1904331" y="43720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1904330" y="4272288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edução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1" name="Group 60"/>
          <p:cNvGrpSpPr/>
          <p:nvPr/>
        </p:nvGrpSpPr>
        <p:grpSpPr>
          <a:xfrm rot="16200000" flipH="1">
            <a:off x="2549712" y="3759465"/>
            <a:ext cx="976845" cy="823037"/>
            <a:chOff x="1564220" y="913340"/>
            <a:chExt cx="3357262" cy="823037"/>
          </a:xfrm>
        </p:grpSpPr>
        <p:cxnSp>
          <p:nvCxnSpPr>
            <p:cNvPr id="62" name="Straight Connector 61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itle 1"/>
          <p:cNvSpPr txBox="1">
            <a:spLocks/>
          </p:cNvSpPr>
          <p:nvPr/>
        </p:nvSpPr>
        <p:spPr>
          <a:xfrm>
            <a:off x="4143721" y="3019779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Striped Right Arrow 2"/>
          <p:cNvSpPr/>
          <p:nvPr/>
        </p:nvSpPr>
        <p:spPr>
          <a:xfrm>
            <a:off x="3697660" y="3507399"/>
            <a:ext cx="398206" cy="350321"/>
          </a:xfrm>
          <a:prstGeom prst="stripedRight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2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-252465" y="239695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Up Arrow 46"/>
          <p:cNvSpPr/>
          <p:nvPr/>
        </p:nvSpPr>
        <p:spPr>
          <a:xfrm>
            <a:off x="822399" y="241215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Group 1"/>
          <p:cNvGrpSpPr/>
          <p:nvPr/>
        </p:nvGrpSpPr>
        <p:grpSpPr>
          <a:xfrm rot="16200000">
            <a:off x="630303" y="3772456"/>
            <a:ext cx="1502191" cy="823037"/>
            <a:chOff x="1564220" y="913340"/>
            <a:chExt cx="3357262" cy="823037"/>
          </a:xfrm>
        </p:grpSpPr>
        <p:cxnSp>
          <p:nvCxnSpPr>
            <p:cNvPr id="49" name="Straight Connector 48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rot="16200000" flipH="1">
            <a:off x="672946" y="1003437"/>
            <a:ext cx="1416906" cy="823037"/>
            <a:chOff x="1564220" y="913340"/>
            <a:chExt cx="3357262" cy="823037"/>
          </a:xfrm>
        </p:grpSpPr>
        <p:cxnSp>
          <p:nvCxnSpPr>
            <p:cNvPr id="54" name="Straight Connector 53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1904331" y="43720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1904330" y="4272288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edução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 rot="16200000">
            <a:off x="2546085" y="5336528"/>
            <a:ext cx="984097" cy="823037"/>
            <a:chOff x="1564220" y="913340"/>
            <a:chExt cx="3357262" cy="823037"/>
          </a:xfrm>
        </p:grpSpPr>
        <p:cxnSp>
          <p:nvCxnSpPr>
            <p:cNvPr id="59" name="Straight Connector 58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 rot="16200000" flipH="1">
            <a:off x="2549712" y="3759465"/>
            <a:ext cx="976845" cy="823037"/>
            <a:chOff x="1564220" y="913340"/>
            <a:chExt cx="3357262" cy="823037"/>
          </a:xfrm>
        </p:grpSpPr>
        <p:cxnSp>
          <p:nvCxnSpPr>
            <p:cNvPr id="62" name="Straight Connector 61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itle 1"/>
          <p:cNvSpPr txBox="1">
            <a:spLocks/>
          </p:cNvSpPr>
          <p:nvPr/>
        </p:nvSpPr>
        <p:spPr>
          <a:xfrm>
            <a:off x="4143721" y="3019779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4145923" y="5577313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7" name="Up Arrow 66"/>
          <p:cNvSpPr/>
          <p:nvPr/>
        </p:nvSpPr>
        <p:spPr>
          <a:xfrm>
            <a:off x="3629391" y="6046365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Striped Right Arrow 2"/>
          <p:cNvSpPr/>
          <p:nvPr/>
        </p:nvSpPr>
        <p:spPr>
          <a:xfrm>
            <a:off x="3697660" y="3507399"/>
            <a:ext cx="398206" cy="350321"/>
          </a:xfrm>
          <a:prstGeom prst="stripedRight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834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74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499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3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76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6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587736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6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riangle 59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iangle 60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Diamond 61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Hexagon 62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Hexagon 6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Regular Pentagon 6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Trapezoid 65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Trapezoid 66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97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5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11308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5568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65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8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2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8170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50455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72700" y="513051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507270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6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21192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riangle 1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Hexagon 4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Regular Pentagon 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rapezoid 7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Trapezoid 44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/>
          <p:nvPr/>
        </p:nvCxnSpPr>
        <p:spPr>
          <a:xfrm flipH="1" flipV="1">
            <a:off x="6669214" y="325912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738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14096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59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66399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398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0686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8" name="Up-Down Arrow 57"/>
          <p:cNvSpPr/>
          <p:nvPr/>
        </p:nvSpPr>
        <p:spPr>
          <a:xfrm>
            <a:off x="4007620" y="1959695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363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8" name="Up-Down Arrow 57"/>
          <p:cNvSpPr/>
          <p:nvPr/>
        </p:nvSpPr>
        <p:spPr>
          <a:xfrm>
            <a:off x="4007620" y="1959695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4501171" y="1969909"/>
            <a:ext cx="436853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apel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menor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417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35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4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3020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riangle 1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Hexagon 4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rapezoid 44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197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5709806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845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2061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1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91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Circular Arrow 83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5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3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7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0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20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540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61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2637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16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445344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3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795899"/>
              </p:ext>
            </p:extLst>
          </p:nvPr>
        </p:nvGraphicFramePr>
        <p:xfrm>
          <a:off x="9697596" y="4917913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17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20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itle 1"/>
          <p:cNvSpPr txBox="1">
            <a:spLocks/>
          </p:cNvSpPr>
          <p:nvPr/>
        </p:nvSpPr>
        <p:spPr>
          <a:xfrm>
            <a:off x="1791566" y="1297195"/>
            <a:ext cx="4974955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ico de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coexistência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2851689" y="2851688"/>
            <a:ext cx="449451" cy="592748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2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78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31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05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595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800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2204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07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27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28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4"/>
          </p:cNvCxnSpPr>
          <p:nvPr/>
        </p:nvCxnSpPr>
        <p:spPr>
          <a:xfrm>
            <a:off x="1793954" y="281279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41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05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52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2"/>
          </p:cNvCxnSpPr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4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47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85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9428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095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804586" y="6125119"/>
            <a:ext cx="6815866" cy="61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especialistas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6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34"/>
          <p:cNvSpPr/>
          <p:nvPr/>
        </p:nvSpPr>
        <p:spPr>
          <a:xfrm rot="2717400">
            <a:off x="722554" y="3779088"/>
            <a:ext cx="1389115" cy="1375123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chemeClr val="accent5">
              <a:alpha val="67000"/>
            </a:schemeClr>
          </a:solidFill>
          <a:ln w="36000">
            <a:solidFill>
              <a:schemeClr val="accent5">
                <a:alpha val="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9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2559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/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3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156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715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448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59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90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8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65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64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47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9470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054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085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51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0"/>
          </p:cNvCxnSpPr>
          <p:nvPr/>
        </p:nvCxnSpPr>
        <p:spPr>
          <a:xfrm flipH="1" flipV="1">
            <a:off x="6669214" y="325912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3965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476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64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2" name="Group 1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90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486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170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80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72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38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641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622050" y="396487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744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0913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018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22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57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09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 quanto à diversidade</a:t>
            </a:r>
          </a:p>
          <a:p>
            <a:pPr lvl="1">
              <a:buClr>
                <a:srgbClr val="0091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sp>
        <p:nvSpPr>
          <p:cNvPr id="20" name="Content Placeholder 5"/>
          <p:cNvSpPr txBox="1">
            <a:spLocks/>
          </p:cNvSpPr>
          <p:nvPr/>
        </p:nvSpPr>
        <p:spPr>
          <a:xfrm>
            <a:off x="6372665" y="2405805"/>
            <a:ext cx="5337232" cy="3812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contexto multiespecífico</a:t>
            </a:r>
          </a:p>
          <a:p>
            <a:pPr algn="r">
              <a:buClr>
                <a:srgbClr val="9420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marL="228600" lvl="1" algn="r">
              <a:spcBef>
                <a:spcPts val="1000"/>
              </a:spcBef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 quanto à estratégia média das populações</a:t>
            </a:r>
          </a:p>
          <a:p>
            <a:pPr lvl="1"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ão acessar padrões que emergem em escalas maiores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627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8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989477" y="2270960"/>
            <a:ext cx="10230690" cy="3747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efeito do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é </a:t>
            </a:r>
            <a:r>
              <a:rPr lang="pt-BR" i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diferente</a:t>
            </a:r>
            <a:r>
              <a:rPr lang="pt-BR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comparando dinâmicas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</a:t>
            </a:r>
            <a:r>
              <a:rPr lang="pt-BR" i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apenas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em dinâmicas </a:t>
            </a:r>
            <a:r>
              <a:rPr lang="pt-BR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b="1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deve ser estudado em dinâmicas </a:t>
            </a:r>
            <a:r>
              <a:rPr lang="pt-BR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94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989477" y="2270960"/>
            <a:ext cx="10230690" cy="3747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</a:t>
            </a:r>
            <a:r>
              <a:rPr lang="pt-BR" b="1" dirty="0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é </a:t>
            </a:r>
            <a:r>
              <a:rPr lang="pt-BR" i="1" dirty="0">
                <a:latin typeface="Helvetica Neue Thin" charset="0"/>
                <a:ea typeface="Helvetica Neue Thin" charset="0"/>
                <a:cs typeface="Helvetica Neue Thin" charset="0"/>
              </a:rPr>
              <a:t>diferente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</a:t>
            </a:r>
            <a:r>
              <a:rPr lang="pt-BR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pt-BR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</a:t>
            </a:r>
            <a:r>
              <a:rPr lang="pt-BR" i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apenas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em dinâmicas </a:t>
            </a:r>
            <a:r>
              <a:rPr lang="pt-BR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b="1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deve ser estudado em dinâmicas </a:t>
            </a:r>
            <a:r>
              <a:rPr lang="pt-BR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19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989477" y="2270960"/>
            <a:ext cx="10230690" cy="3747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</a:t>
            </a:r>
            <a:r>
              <a:rPr lang="pt-BR" b="1" dirty="0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é </a:t>
            </a:r>
            <a:r>
              <a:rPr lang="pt-BR" i="1" dirty="0">
                <a:latin typeface="Helvetica Neue Thin" charset="0"/>
                <a:ea typeface="Helvetica Neue Thin" charset="0"/>
                <a:cs typeface="Helvetica Neue Thin" charset="0"/>
              </a:rPr>
              <a:t>diferente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</a:t>
            </a:r>
            <a:r>
              <a:rPr lang="pt-BR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pt-BR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</a:t>
            </a:r>
            <a:r>
              <a:rPr lang="pt-BR" i="1" dirty="0" smtClean="0">
                <a:latin typeface="Helvetica Neue Thin" charset="0"/>
                <a:ea typeface="Helvetica Neue Thin" charset="0"/>
                <a:cs typeface="Helvetica Neue Thin" charset="0"/>
              </a:rPr>
              <a:t>apenas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em dinâmicas </a:t>
            </a:r>
            <a:r>
              <a:rPr lang="pt-BR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b="1" dirty="0" smtClean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deve ser estudado em dinâmicas </a:t>
            </a:r>
            <a:r>
              <a:rPr lang="pt-BR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989477" y="2270960"/>
            <a:ext cx="10230690" cy="3747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</a:t>
            </a:r>
            <a:r>
              <a:rPr lang="pt-BR" b="1" dirty="0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é </a:t>
            </a:r>
            <a:r>
              <a:rPr lang="pt-BR" i="1" dirty="0">
                <a:latin typeface="Helvetica Neue Thin" charset="0"/>
                <a:ea typeface="Helvetica Neue Thin" charset="0"/>
                <a:cs typeface="Helvetica Neue Thin" charset="0"/>
              </a:rPr>
              <a:t>diferente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</a:t>
            </a:r>
            <a:r>
              <a:rPr lang="pt-BR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pt-BR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</a:t>
            </a:r>
            <a:r>
              <a:rPr lang="pt-BR" i="1" dirty="0" smtClean="0">
                <a:latin typeface="Helvetica Neue Thin" charset="0"/>
                <a:ea typeface="Helvetica Neue Thin" charset="0"/>
                <a:cs typeface="Helvetica Neue Thin" charset="0"/>
              </a:rPr>
              <a:t>apenas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em dinâmicas </a:t>
            </a:r>
            <a:r>
              <a:rPr lang="pt-BR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b="1" dirty="0" smtClean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pt-BR" b="1" dirty="0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deve ser estudado em dinâmicas </a:t>
            </a:r>
            <a:r>
              <a:rPr lang="pt-BR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96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4712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88641" y="46906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192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01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 Placeholder 6"/>
          <p:cNvSpPr txBox="1">
            <a:spLocks/>
          </p:cNvSpPr>
          <p:nvPr/>
        </p:nvSpPr>
        <p:spPr>
          <a:xfrm>
            <a:off x="-268938" y="791875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0" name="Text Placeholder 6"/>
          <p:cNvSpPr txBox="1">
            <a:spLocks/>
          </p:cNvSpPr>
          <p:nvPr/>
        </p:nvSpPr>
        <p:spPr>
          <a:xfrm rot="10800000">
            <a:off x="5982247" y="686909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1" name="Text Placeholder 8"/>
          <p:cNvSpPr txBox="1">
            <a:spLocks/>
          </p:cNvSpPr>
          <p:nvPr/>
        </p:nvSpPr>
        <p:spPr>
          <a:xfrm>
            <a:off x="2171075" y="369067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3200" smtClean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ariância</a:t>
            </a:r>
            <a:endParaRPr lang="pt-BR" sz="320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2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422052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35846" y="36074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078949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Left-Right Arrow 57"/>
          <p:cNvSpPr/>
          <p:nvPr/>
        </p:nvSpPr>
        <p:spPr>
          <a:xfrm rot="5400000">
            <a:off x="2947843" y="1841426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Freeform: Shape 20"/>
          <p:cNvSpPr/>
          <p:nvPr/>
        </p:nvSpPr>
        <p:spPr>
          <a:xfrm>
            <a:off x="3735846" y="9766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Diamond 59"/>
          <p:cNvSpPr>
            <a:spLocks noChangeAspect="1"/>
          </p:cNvSpPr>
          <p:nvPr/>
        </p:nvSpPr>
        <p:spPr>
          <a:xfrm>
            <a:off x="3094770" y="360564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apezoid 60"/>
          <p:cNvSpPr>
            <a:spLocks noChangeAspect="1"/>
          </p:cNvSpPr>
          <p:nvPr/>
        </p:nvSpPr>
        <p:spPr>
          <a:xfrm>
            <a:off x="2422052" y="36074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835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422052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35846" y="36074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078949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Left-Right Arrow 57"/>
          <p:cNvSpPr/>
          <p:nvPr/>
        </p:nvSpPr>
        <p:spPr>
          <a:xfrm rot="5400000">
            <a:off x="2947843" y="1841426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Freeform: Shape 20"/>
          <p:cNvSpPr/>
          <p:nvPr/>
        </p:nvSpPr>
        <p:spPr>
          <a:xfrm>
            <a:off x="3735846" y="9766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Diamond 59"/>
          <p:cNvSpPr>
            <a:spLocks noChangeAspect="1"/>
          </p:cNvSpPr>
          <p:nvPr/>
        </p:nvSpPr>
        <p:spPr>
          <a:xfrm>
            <a:off x="3094770" y="360564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apezoid 60"/>
          <p:cNvSpPr>
            <a:spLocks noChangeAspect="1"/>
          </p:cNvSpPr>
          <p:nvPr/>
        </p:nvSpPr>
        <p:spPr>
          <a:xfrm>
            <a:off x="2422052" y="36074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202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357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" name="Heart 2"/>
          <p:cNvSpPr>
            <a:spLocks noChangeAspect="1"/>
          </p:cNvSpPr>
          <p:nvPr/>
        </p:nvSpPr>
        <p:spPr>
          <a:xfrm>
            <a:off x="4695202" y="4492740"/>
            <a:ext cx="534838" cy="527819"/>
          </a:xfrm>
          <a:prstGeom prst="hear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Circular Arrow 61"/>
          <p:cNvSpPr/>
          <p:nvPr/>
        </p:nvSpPr>
        <p:spPr>
          <a:xfrm rot="12051820" flipV="1">
            <a:off x="4778541" y="4339319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99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Right Bracket 39"/>
          <p:cNvSpPr/>
          <p:nvPr/>
        </p:nvSpPr>
        <p:spPr>
          <a:xfrm rot="10800000">
            <a:off x="7108101" y="2420240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377218" y="2868624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Up Arrow 48"/>
          <p:cNvSpPr/>
          <p:nvPr/>
        </p:nvSpPr>
        <p:spPr>
          <a:xfrm rot="10800000">
            <a:off x="5316609" y="2551859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13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Right Bracket 39"/>
          <p:cNvSpPr/>
          <p:nvPr/>
        </p:nvSpPr>
        <p:spPr>
          <a:xfrm rot="10800000">
            <a:off x="7108101" y="2420240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377218" y="2868624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Up Arrow 48"/>
          <p:cNvSpPr/>
          <p:nvPr/>
        </p:nvSpPr>
        <p:spPr>
          <a:xfrm rot="10800000">
            <a:off x="5316609" y="2551859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ight Bracket 56"/>
          <p:cNvSpPr/>
          <p:nvPr/>
        </p:nvSpPr>
        <p:spPr>
          <a:xfrm rot="10800000">
            <a:off x="7108101" y="3768723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Title 1"/>
          <p:cNvSpPr txBox="1">
            <a:spLocks/>
          </p:cNvSpPr>
          <p:nvPr/>
        </p:nvSpPr>
        <p:spPr>
          <a:xfrm>
            <a:off x="4377218" y="4372978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Up Arrow 58"/>
          <p:cNvSpPr/>
          <p:nvPr/>
        </p:nvSpPr>
        <p:spPr>
          <a:xfrm>
            <a:off x="5316609" y="4056213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96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ight Bracket 2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ight Bracket 24"/>
          <p:cNvSpPr/>
          <p:nvPr/>
        </p:nvSpPr>
        <p:spPr>
          <a:xfrm>
            <a:off x="3758010" y="3817354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ight Bracket 27"/>
          <p:cNvSpPr/>
          <p:nvPr/>
        </p:nvSpPr>
        <p:spPr>
          <a:xfrm rot="10800000">
            <a:off x="7108101" y="2420240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4377218" y="2868624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Up Arrow 29"/>
          <p:cNvSpPr/>
          <p:nvPr/>
        </p:nvSpPr>
        <p:spPr>
          <a:xfrm rot="10800000">
            <a:off x="5316609" y="2551859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ight Bracket 30"/>
          <p:cNvSpPr/>
          <p:nvPr/>
        </p:nvSpPr>
        <p:spPr>
          <a:xfrm rot="10800000">
            <a:off x="7108101" y="3768723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4377218" y="4372978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Up Arrow 32"/>
          <p:cNvSpPr/>
          <p:nvPr/>
        </p:nvSpPr>
        <p:spPr>
          <a:xfrm>
            <a:off x="5316609" y="4056213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893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6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46531" y="2449132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um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622050" y="396487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64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11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74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2428142" y="1618249"/>
            <a:ext cx="4968401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50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78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2517404" y="1580292"/>
            <a:ext cx="4553524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84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00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96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7269404" y="2913795"/>
            <a:ext cx="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513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7269404" y="2913795"/>
            <a:ext cx="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27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27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055621" y="2449517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um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46531" y="2449132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um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22050" y="396487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188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30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3520079" y="3128776"/>
            <a:ext cx="2501307" cy="15191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021386" y="3128776"/>
            <a:ext cx="2358794" cy="15802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7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14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0"/>
          </p:cNvCxnSpPr>
          <p:nvPr/>
        </p:nvCxnSpPr>
        <p:spPr>
          <a:xfrm flipV="1">
            <a:off x="5566860" y="4350144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4281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6"/>
          </p:cNvCxnSpPr>
          <p:nvPr/>
        </p:nvCxnSpPr>
        <p:spPr>
          <a:xfrm>
            <a:off x="5566860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643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4"/>
          </p:cNvCxnSpPr>
          <p:nvPr/>
        </p:nvCxnSpPr>
        <p:spPr>
          <a:xfrm>
            <a:off x="5566860" y="4750066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8625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2"/>
          </p:cNvCxnSpPr>
          <p:nvPr/>
        </p:nvCxnSpPr>
        <p:spPr>
          <a:xfrm flipH="1">
            <a:off x="5166810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655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779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6"/>
          </p:cNvCxnSpPr>
          <p:nvPr/>
        </p:nvCxnSpPr>
        <p:spPr>
          <a:xfrm>
            <a:off x="6910744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5496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4"/>
          </p:cNvCxnSpPr>
          <p:nvPr/>
        </p:nvCxnSpPr>
        <p:spPr>
          <a:xfrm>
            <a:off x="6910744" y="4750066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4776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18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2"/>
          </p:cNvCxnSpPr>
          <p:nvPr/>
        </p:nvCxnSpPr>
        <p:spPr>
          <a:xfrm flipH="1">
            <a:off x="6510694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4045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0"/>
          </p:cNvCxnSpPr>
          <p:nvPr/>
        </p:nvCxnSpPr>
        <p:spPr>
          <a:xfrm flipV="1">
            <a:off x="6910744" y="4350144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6084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3215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4454629" y="385953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91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4454629" y="385953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9457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4454629" y="385953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0" name="Title 1"/>
          <p:cNvSpPr txBox="1">
            <a:spLocks/>
          </p:cNvSpPr>
          <p:nvPr/>
        </p:nvSpPr>
        <p:spPr>
          <a:xfrm>
            <a:off x="4671741" y="5246326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365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4454629" y="385953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0" name="Title 1"/>
          <p:cNvSpPr txBox="1">
            <a:spLocks/>
          </p:cNvSpPr>
          <p:nvPr/>
        </p:nvSpPr>
        <p:spPr>
          <a:xfrm>
            <a:off x="4671741" y="5246326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so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eficiente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07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85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51753" y="153750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57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Up Arrow 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8649712" y="4773422"/>
            <a:ext cx="1184629" cy="914026"/>
            <a:chOff x="7056360" y="3671999"/>
            <a:chExt cx="2520000" cy="1944361"/>
          </a:xfrm>
        </p:grpSpPr>
        <p:sp>
          <p:nvSpPr>
            <p:cNvPr id="2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30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8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4979359" y="1697006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Up Arrow 19"/>
          <p:cNvSpPr/>
          <p:nvPr/>
        </p:nvSpPr>
        <p:spPr>
          <a:xfrm rot="10800000">
            <a:off x="4680488" y="2231757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2360071" y="4813210"/>
            <a:ext cx="639442" cy="571510"/>
            <a:chOff x="361129" y="5547062"/>
            <a:chExt cx="1370297" cy="1224720"/>
          </a:xfrm>
        </p:grpSpPr>
        <p:sp>
          <p:nvSpPr>
            <p:cNvPr id="1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00171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058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75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9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66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9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71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9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64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60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Up Arrow 2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5" name="Group 24"/>
          <p:cNvGrpSpPr>
            <a:grpSpLocks noChangeAspect="1"/>
          </p:cNvGrpSpPr>
          <p:nvPr/>
        </p:nvGrpSpPr>
        <p:grpSpPr>
          <a:xfrm>
            <a:off x="8649712" y="4773422"/>
            <a:ext cx="1184629" cy="914026"/>
            <a:chOff x="7056360" y="3671999"/>
            <a:chExt cx="2520000" cy="1944361"/>
          </a:xfrm>
        </p:grpSpPr>
        <p:sp>
          <p:nvSpPr>
            <p:cNvPr id="2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Straight Connector 37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816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913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27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iltragem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4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73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>
              <a:alpha val="30000"/>
            </a:srgbClr>
          </a:solidFill>
          <a:ln w="0">
            <a:solidFill>
              <a:srgbClr val="B5CE1E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>
              <a:alpha val="30000"/>
            </a:srgbClr>
          </a:solidFill>
          <a:ln w="0">
            <a:solidFill>
              <a:srgbClr val="B5CE1E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36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396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68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21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77"/>
          <p:cNvSpPr/>
          <p:nvPr/>
        </p:nvSpPr>
        <p:spPr>
          <a:xfrm>
            <a:off x="7483693" y="24529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32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77"/>
          <p:cNvSpPr/>
          <p:nvPr/>
        </p:nvSpPr>
        <p:spPr>
          <a:xfrm>
            <a:off x="7483693" y="24529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38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3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2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4561589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6540228" y="32077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7494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6926</TotalTime>
  <Words>6952</Words>
  <Application>Microsoft Macintosh PowerPoint</Application>
  <PresentationFormat>Widescreen</PresentationFormat>
  <Paragraphs>3138</Paragraphs>
  <Slides>412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412</vt:i4>
      </vt:variant>
    </vt:vector>
  </HeadingPairs>
  <TitlesOfParts>
    <vt:vector size="420" baseType="lpstr">
      <vt:lpstr>Arial Unicode MS</vt:lpstr>
      <vt:lpstr>Calibri</vt:lpstr>
      <vt:lpstr>Calibri Light</vt:lpstr>
      <vt:lpstr>Helvetica Neue</vt:lpstr>
      <vt:lpstr>Helvetica Neue Condensed</vt:lpstr>
      <vt:lpstr>Helvetica Neue Thin</vt:lpstr>
      <vt:lpstr>Arial</vt:lpstr>
      <vt:lpstr>Office Theme</vt:lpstr>
      <vt:lpstr>Efeito do distúrbio nas estratégias de vida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análise dos dados</vt:lpstr>
      <vt:lpstr>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de 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logístico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logístico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Michaelis-Menten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Michaelis-Menten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Michaelis-Menten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logístico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variáveis de interesse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LUISA NOVARA MONCLAR GONÇALVES</dc:creator>
  <cp:lastModifiedBy>LUISA NOVARA MONCLAR GONÇALVES</cp:lastModifiedBy>
  <cp:revision>826</cp:revision>
  <cp:lastPrinted>2017-08-19T19:19:22Z</cp:lastPrinted>
  <dcterms:created xsi:type="dcterms:W3CDTF">2017-08-06T14:56:34Z</dcterms:created>
  <dcterms:modified xsi:type="dcterms:W3CDTF">2017-08-20T20:34:49Z</dcterms:modified>
</cp:coreProperties>
</file>

<file path=docProps/thumbnail.jpeg>
</file>